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61" r:id="rId3"/>
    <p:sldId id="257" r:id="rId4"/>
    <p:sldId id="265" r:id="rId5"/>
    <p:sldId id="277" r:id="rId6"/>
    <p:sldId id="262" r:id="rId7"/>
    <p:sldId id="263" r:id="rId8"/>
    <p:sldId id="267" r:id="rId9"/>
    <p:sldId id="264" r:id="rId10"/>
    <p:sldId id="268" r:id="rId11"/>
    <p:sldId id="266" r:id="rId12"/>
    <p:sldId id="278" r:id="rId13"/>
    <p:sldId id="269" r:id="rId14"/>
    <p:sldId id="270" r:id="rId15"/>
    <p:sldId id="279" r:id="rId16"/>
    <p:sldId id="271" r:id="rId17"/>
    <p:sldId id="273" r:id="rId18"/>
    <p:sldId id="274" r:id="rId19"/>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B75E"/>
    <a:srgbClr val="A95C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34" autoAdjust="0"/>
    <p:restoredTop sz="94660"/>
  </p:normalViewPr>
  <p:slideViewPr>
    <p:cSldViewPr snapToGrid="0">
      <p:cViewPr varScale="1">
        <p:scale>
          <a:sx n="92" d="100"/>
          <a:sy n="92" d="100"/>
        </p:scale>
        <p:origin x="96" y="4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E:\suction_FromNov\velocity%20comparison\much%20faster\100-800_&#31890;&#23376;&#25968;&amp;&#27969;&#20837;&#37327;.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suction_FromNov\velocity%20comparison\much%20faster\100-800_&#31890;&#23376;&#25968;&amp;&#27969;&#20837;&#37327;.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suction_FromNov\velocity%20comparison\much%20faster\100-800_&#31890;&#23376;&#25968;&amp;&#27969;&#20837;&#37327;.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suction_FromNov\velocity%20comparison\much%20faster\100-800_&#31890;&#23376;&#25968;&amp;&#27969;&#20837;&#37327;.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suction_FromNov\velocity%20comparison\much%20faster\100-800_&#31354;&#27671;&#20307;&#31309;&#12540;.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82411472685243"/>
          <c:y val="2.9569886214146513E-2"/>
          <c:w val="0.77509127862776972"/>
          <c:h val="0.83890254023737609"/>
        </c:manualLayout>
      </c:layout>
      <c:scatterChart>
        <c:scatterStyle val="smoothMarker"/>
        <c:varyColors val="0"/>
        <c:ser>
          <c:idx val="7"/>
          <c:order val="1"/>
          <c:tx>
            <c:strRef>
              <c:f>Sheet1!$C$2</c:f>
              <c:strCache>
                <c:ptCount val="1"/>
                <c:pt idx="0">
                  <c:v>200</c:v>
                </c:pt>
              </c:strCache>
            </c:strRef>
          </c:tx>
          <c:spPr>
            <a:ln w="19050" cap="rnd">
              <a:solidFill>
                <a:schemeClr val="accent2">
                  <a:lumMod val="60000"/>
                </a:schemeClr>
              </a:solidFill>
              <a:round/>
            </a:ln>
            <a:effectLst/>
          </c:spPr>
          <c:marker>
            <c:symbol val="none"/>
          </c:marker>
          <c:xVal>
            <c:numRef>
              <c:f>Sheet1!$A$3:$A$122</c:f>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f>Sheet1!$C$3:$C$122</c:f>
              <c:numCache>
                <c:formatCode>General</c:formatCode>
                <c:ptCount val="120"/>
                <c:pt idx="0">
                  <c:v>0</c:v>
                </c:pt>
                <c:pt idx="1">
                  <c:v>166</c:v>
                </c:pt>
                <c:pt idx="2">
                  <c:v>2354</c:v>
                </c:pt>
                <c:pt idx="3">
                  <c:v>4454</c:v>
                </c:pt>
                <c:pt idx="4">
                  <c:v>6604</c:v>
                </c:pt>
                <c:pt idx="5">
                  <c:v>8993</c:v>
                </c:pt>
                <c:pt idx="6">
                  <c:v>11440</c:v>
                </c:pt>
                <c:pt idx="7">
                  <c:v>13825</c:v>
                </c:pt>
                <c:pt idx="8">
                  <c:v>16314</c:v>
                </c:pt>
                <c:pt idx="9">
                  <c:v>18773</c:v>
                </c:pt>
                <c:pt idx="10">
                  <c:v>21174</c:v>
                </c:pt>
                <c:pt idx="11">
                  <c:v>23647</c:v>
                </c:pt>
                <c:pt idx="12">
                  <c:v>26072</c:v>
                </c:pt>
                <c:pt idx="13">
                  <c:v>28464</c:v>
                </c:pt>
                <c:pt idx="14">
                  <c:v>30852</c:v>
                </c:pt>
                <c:pt idx="15">
                  <c:v>33198</c:v>
                </c:pt>
                <c:pt idx="16">
                  <c:v>35536</c:v>
                </c:pt>
                <c:pt idx="17">
                  <c:v>37872</c:v>
                </c:pt>
                <c:pt idx="18">
                  <c:v>40145</c:v>
                </c:pt>
                <c:pt idx="19">
                  <c:v>42414</c:v>
                </c:pt>
                <c:pt idx="20">
                  <c:v>44624</c:v>
                </c:pt>
                <c:pt idx="21">
                  <c:v>46833</c:v>
                </c:pt>
                <c:pt idx="22">
                  <c:v>49008</c:v>
                </c:pt>
                <c:pt idx="23">
                  <c:v>51154</c:v>
                </c:pt>
                <c:pt idx="24">
                  <c:v>53230</c:v>
                </c:pt>
                <c:pt idx="25">
                  <c:v>55345</c:v>
                </c:pt>
                <c:pt idx="26">
                  <c:v>57377</c:v>
                </c:pt>
                <c:pt idx="27">
                  <c:v>59399</c:v>
                </c:pt>
                <c:pt idx="28">
                  <c:v>61381</c:v>
                </c:pt>
                <c:pt idx="29">
                  <c:v>63337</c:v>
                </c:pt>
                <c:pt idx="30">
                  <c:v>65261</c:v>
                </c:pt>
                <c:pt idx="31">
                  <c:v>67146</c:v>
                </c:pt>
                <c:pt idx="32">
                  <c:v>69024</c:v>
                </c:pt>
                <c:pt idx="33">
                  <c:v>70872</c:v>
                </c:pt>
                <c:pt idx="34">
                  <c:v>72685</c:v>
                </c:pt>
                <c:pt idx="35">
                  <c:v>74474</c:v>
                </c:pt>
                <c:pt idx="36">
                  <c:v>76225</c:v>
                </c:pt>
                <c:pt idx="37">
                  <c:v>77974</c:v>
                </c:pt>
                <c:pt idx="38">
                  <c:v>79682</c:v>
                </c:pt>
                <c:pt idx="39">
                  <c:v>81378</c:v>
                </c:pt>
                <c:pt idx="40">
                  <c:v>83029</c:v>
                </c:pt>
                <c:pt idx="41">
                  <c:v>84697</c:v>
                </c:pt>
                <c:pt idx="42">
                  <c:v>86327</c:v>
                </c:pt>
                <c:pt idx="43">
                  <c:v>87906</c:v>
                </c:pt>
                <c:pt idx="44">
                  <c:v>89496</c:v>
                </c:pt>
                <c:pt idx="45">
                  <c:v>91076</c:v>
                </c:pt>
                <c:pt idx="46">
                  <c:v>92619</c:v>
                </c:pt>
                <c:pt idx="47">
                  <c:v>94157</c:v>
                </c:pt>
                <c:pt idx="48">
                  <c:v>95679</c:v>
                </c:pt>
                <c:pt idx="49">
                  <c:v>97151</c:v>
                </c:pt>
                <c:pt idx="50">
                  <c:v>98629</c:v>
                </c:pt>
                <c:pt idx="51">
                  <c:v>99923</c:v>
                </c:pt>
                <c:pt idx="52">
                  <c:v>101054</c:v>
                </c:pt>
                <c:pt idx="53">
                  <c:v>102195</c:v>
                </c:pt>
                <c:pt idx="54">
                  <c:v>103288</c:v>
                </c:pt>
                <c:pt idx="55">
                  <c:v>104408</c:v>
                </c:pt>
                <c:pt idx="56">
                  <c:v>105523</c:v>
                </c:pt>
                <c:pt idx="57">
                  <c:v>106588</c:v>
                </c:pt>
                <c:pt idx="58">
                  <c:v>107723</c:v>
                </c:pt>
                <c:pt idx="59">
                  <c:v>108838</c:v>
                </c:pt>
                <c:pt idx="60">
                  <c:v>109948</c:v>
                </c:pt>
                <c:pt idx="61">
                  <c:v>111047</c:v>
                </c:pt>
                <c:pt idx="62">
                  <c:v>112133</c:v>
                </c:pt>
                <c:pt idx="63">
                  <c:v>113256</c:v>
                </c:pt>
                <c:pt idx="64">
                  <c:v>114363</c:v>
                </c:pt>
                <c:pt idx="65">
                  <c:v>115456</c:v>
                </c:pt>
                <c:pt idx="66">
                  <c:v>116581</c:v>
                </c:pt>
                <c:pt idx="67">
                  <c:v>117661</c:v>
                </c:pt>
                <c:pt idx="68">
                  <c:v>118797</c:v>
                </c:pt>
                <c:pt idx="69">
                  <c:v>119920</c:v>
                </c:pt>
                <c:pt idx="70">
                  <c:v>121038</c:v>
                </c:pt>
                <c:pt idx="71">
                  <c:v>122159</c:v>
                </c:pt>
                <c:pt idx="72">
                  <c:v>123297</c:v>
                </c:pt>
                <c:pt idx="73">
                  <c:v>124434</c:v>
                </c:pt>
                <c:pt idx="74">
                  <c:v>125591</c:v>
                </c:pt>
                <c:pt idx="75">
                  <c:v>126764</c:v>
                </c:pt>
                <c:pt idx="76">
                  <c:v>127970</c:v>
                </c:pt>
                <c:pt idx="77">
                  <c:v>129169</c:v>
                </c:pt>
                <c:pt idx="78">
                  <c:v>130353</c:v>
                </c:pt>
                <c:pt idx="79">
                  <c:v>131527</c:v>
                </c:pt>
                <c:pt idx="80">
                  <c:v>132727</c:v>
                </c:pt>
                <c:pt idx="81">
                  <c:v>133889</c:v>
                </c:pt>
                <c:pt idx="82">
                  <c:v>135045</c:v>
                </c:pt>
                <c:pt idx="83">
                  <c:v>136197</c:v>
                </c:pt>
                <c:pt idx="84">
                  <c:v>137302</c:v>
                </c:pt>
                <c:pt idx="85">
                  <c:v>138351</c:v>
                </c:pt>
                <c:pt idx="86">
                  <c:v>139337</c:v>
                </c:pt>
                <c:pt idx="87">
                  <c:v>140259</c:v>
                </c:pt>
                <c:pt idx="88">
                  <c:v>141062</c:v>
                </c:pt>
                <c:pt idx="89">
                  <c:v>141787</c:v>
                </c:pt>
                <c:pt idx="90">
                  <c:v>142398</c:v>
                </c:pt>
                <c:pt idx="91">
                  <c:v>142945</c:v>
                </c:pt>
                <c:pt idx="92">
                  <c:v>143375</c:v>
                </c:pt>
                <c:pt idx="93">
                  <c:v>143725</c:v>
                </c:pt>
                <c:pt idx="94">
                  <c:v>143976</c:v>
                </c:pt>
                <c:pt idx="95">
                  <c:v>144174</c:v>
                </c:pt>
                <c:pt idx="96">
                  <c:v>144300</c:v>
                </c:pt>
                <c:pt idx="97">
                  <c:v>144397</c:v>
                </c:pt>
                <c:pt idx="98">
                  <c:v>144460</c:v>
                </c:pt>
                <c:pt idx="99">
                  <c:v>144496</c:v>
                </c:pt>
                <c:pt idx="100">
                  <c:v>144524</c:v>
                </c:pt>
                <c:pt idx="101">
                  <c:v>144554</c:v>
                </c:pt>
                <c:pt idx="102">
                  <c:v>144576</c:v>
                </c:pt>
                <c:pt idx="103">
                  <c:v>144595</c:v>
                </c:pt>
                <c:pt idx="104">
                  <c:v>144609</c:v>
                </c:pt>
                <c:pt idx="105">
                  <c:v>144626</c:v>
                </c:pt>
                <c:pt idx="106">
                  <c:v>144641</c:v>
                </c:pt>
                <c:pt idx="107">
                  <c:v>144657</c:v>
                </c:pt>
                <c:pt idx="108">
                  <c:v>144669</c:v>
                </c:pt>
                <c:pt idx="109">
                  <c:v>144687</c:v>
                </c:pt>
                <c:pt idx="110">
                  <c:v>144711</c:v>
                </c:pt>
                <c:pt idx="111">
                  <c:v>144725</c:v>
                </c:pt>
                <c:pt idx="112">
                  <c:v>144744</c:v>
                </c:pt>
                <c:pt idx="113">
                  <c:v>144759</c:v>
                </c:pt>
                <c:pt idx="114">
                  <c:v>144772</c:v>
                </c:pt>
                <c:pt idx="115">
                  <c:v>144782</c:v>
                </c:pt>
                <c:pt idx="116">
                  <c:v>144795</c:v>
                </c:pt>
                <c:pt idx="117">
                  <c:v>144813</c:v>
                </c:pt>
                <c:pt idx="118">
                  <c:v>144824</c:v>
                </c:pt>
                <c:pt idx="119">
                  <c:v>144840</c:v>
                </c:pt>
              </c:numCache>
            </c:numRef>
          </c:yVal>
          <c:smooth val="1"/>
          <c:extLst>
            <c:ext xmlns:c16="http://schemas.microsoft.com/office/drawing/2014/chart" uri="{C3380CC4-5D6E-409C-BE32-E72D297353CC}">
              <c16:uniqueId val="{00000000-D7DD-4430-AD04-1D553739206C}"/>
            </c:ext>
          </c:extLst>
        </c:ser>
        <c:ser>
          <c:idx val="2"/>
          <c:order val="4"/>
          <c:tx>
            <c:strRef>
              <c:f>Sheet1!$F$2</c:f>
              <c:strCache>
                <c:ptCount val="1"/>
                <c:pt idx="0">
                  <c:v>500</c:v>
                </c:pt>
              </c:strCache>
              <c:extLst xmlns:c15="http://schemas.microsoft.com/office/drawing/2012/chart"/>
            </c:strRef>
          </c:tx>
          <c:spPr>
            <a:ln w="19050" cap="rnd">
              <a:solidFill>
                <a:schemeClr val="accent3"/>
              </a:solidFill>
              <a:round/>
            </a:ln>
            <a:effectLst/>
          </c:spPr>
          <c:marker>
            <c:symbol val="none"/>
          </c:marker>
          <c:xVal>
            <c:numRef>
              <c:f>Sheet1!$A$3:$A$122</c:f>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extLst xmlns:c15="http://schemas.microsoft.com/office/drawing/2012/chart"/>
            </c:numRef>
          </c:xVal>
          <c:yVal>
            <c:numRef>
              <c:f>Sheet1!$F$3:$F$122</c:f>
              <c:numCache>
                <c:formatCode>General</c:formatCode>
                <c:ptCount val="120"/>
                <c:pt idx="0">
                  <c:v>0</c:v>
                </c:pt>
                <c:pt idx="1">
                  <c:v>1521</c:v>
                </c:pt>
                <c:pt idx="2">
                  <c:v>4637</c:v>
                </c:pt>
                <c:pt idx="3">
                  <c:v>8386</c:v>
                </c:pt>
                <c:pt idx="4">
                  <c:v>12255</c:v>
                </c:pt>
                <c:pt idx="5">
                  <c:v>16106</c:v>
                </c:pt>
                <c:pt idx="6">
                  <c:v>19844</c:v>
                </c:pt>
                <c:pt idx="7">
                  <c:v>23474</c:v>
                </c:pt>
                <c:pt idx="8">
                  <c:v>26918</c:v>
                </c:pt>
                <c:pt idx="9">
                  <c:v>30248</c:v>
                </c:pt>
                <c:pt idx="10">
                  <c:v>33422</c:v>
                </c:pt>
                <c:pt idx="11">
                  <c:v>36473</c:v>
                </c:pt>
                <c:pt idx="12">
                  <c:v>39371</c:v>
                </c:pt>
                <c:pt idx="13">
                  <c:v>42152</c:v>
                </c:pt>
                <c:pt idx="14">
                  <c:v>44850</c:v>
                </c:pt>
                <c:pt idx="15">
                  <c:v>47382</c:v>
                </c:pt>
                <c:pt idx="16">
                  <c:v>49777</c:v>
                </c:pt>
                <c:pt idx="17">
                  <c:v>52105</c:v>
                </c:pt>
                <c:pt idx="18">
                  <c:v>54326</c:v>
                </c:pt>
                <c:pt idx="19">
                  <c:v>56453</c:v>
                </c:pt>
                <c:pt idx="20">
                  <c:v>58483</c:v>
                </c:pt>
                <c:pt idx="21">
                  <c:v>60067</c:v>
                </c:pt>
                <c:pt idx="22">
                  <c:v>61369</c:v>
                </c:pt>
                <c:pt idx="23">
                  <c:v>62617</c:v>
                </c:pt>
                <c:pt idx="24">
                  <c:v>63838</c:v>
                </c:pt>
                <c:pt idx="25">
                  <c:v>65004</c:v>
                </c:pt>
                <c:pt idx="26">
                  <c:v>66223</c:v>
                </c:pt>
                <c:pt idx="27">
                  <c:v>67406</c:v>
                </c:pt>
                <c:pt idx="28">
                  <c:v>68619</c:v>
                </c:pt>
                <c:pt idx="29">
                  <c:v>69826</c:v>
                </c:pt>
                <c:pt idx="30">
                  <c:v>71061</c:v>
                </c:pt>
                <c:pt idx="31">
                  <c:v>72327</c:v>
                </c:pt>
                <c:pt idx="32">
                  <c:v>73583</c:v>
                </c:pt>
                <c:pt idx="33">
                  <c:v>74801</c:v>
                </c:pt>
                <c:pt idx="34">
                  <c:v>76009</c:v>
                </c:pt>
                <c:pt idx="35">
                  <c:v>77267</c:v>
                </c:pt>
                <c:pt idx="36">
                  <c:v>78470</c:v>
                </c:pt>
                <c:pt idx="37">
                  <c:v>79651</c:v>
                </c:pt>
                <c:pt idx="38">
                  <c:v>80841</c:v>
                </c:pt>
                <c:pt idx="39">
                  <c:v>82029</c:v>
                </c:pt>
                <c:pt idx="40">
                  <c:v>83237</c:v>
                </c:pt>
                <c:pt idx="41">
                  <c:v>84354</c:v>
                </c:pt>
                <c:pt idx="42">
                  <c:v>85525</c:v>
                </c:pt>
                <c:pt idx="43">
                  <c:v>86732</c:v>
                </c:pt>
                <c:pt idx="44">
                  <c:v>87914</c:v>
                </c:pt>
                <c:pt idx="45">
                  <c:v>89054</c:v>
                </c:pt>
                <c:pt idx="46">
                  <c:v>90230</c:v>
                </c:pt>
                <c:pt idx="47">
                  <c:v>91406</c:v>
                </c:pt>
                <c:pt idx="48">
                  <c:v>92594</c:v>
                </c:pt>
                <c:pt idx="49">
                  <c:v>93776</c:v>
                </c:pt>
                <c:pt idx="50">
                  <c:v>94980</c:v>
                </c:pt>
                <c:pt idx="51">
                  <c:v>96187</c:v>
                </c:pt>
                <c:pt idx="52">
                  <c:v>97408</c:v>
                </c:pt>
                <c:pt idx="53">
                  <c:v>98642</c:v>
                </c:pt>
                <c:pt idx="54">
                  <c:v>99906</c:v>
                </c:pt>
                <c:pt idx="55">
                  <c:v>101187</c:v>
                </c:pt>
                <c:pt idx="56">
                  <c:v>102469</c:v>
                </c:pt>
                <c:pt idx="57">
                  <c:v>103797</c:v>
                </c:pt>
                <c:pt idx="58">
                  <c:v>105127</c:v>
                </c:pt>
                <c:pt idx="59">
                  <c:v>106497</c:v>
                </c:pt>
                <c:pt idx="60">
                  <c:v>107890</c:v>
                </c:pt>
                <c:pt idx="61">
                  <c:v>109329</c:v>
                </c:pt>
                <c:pt idx="62">
                  <c:v>110781</c:v>
                </c:pt>
                <c:pt idx="63">
                  <c:v>112317</c:v>
                </c:pt>
                <c:pt idx="64">
                  <c:v>113903</c:v>
                </c:pt>
                <c:pt idx="65">
                  <c:v>115557</c:v>
                </c:pt>
                <c:pt idx="66">
                  <c:v>117307</c:v>
                </c:pt>
                <c:pt idx="67">
                  <c:v>119046</c:v>
                </c:pt>
                <c:pt idx="68">
                  <c:v>120914</c:v>
                </c:pt>
                <c:pt idx="69">
                  <c:v>122857</c:v>
                </c:pt>
                <c:pt idx="70">
                  <c:v>124850</c:v>
                </c:pt>
                <c:pt idx="71">
                  <c:v>126900</c:v>
                </c:pt>
                <c:pt idx="72">
                  <c:v>129024</c:v>
                </c:pt>
                <c:pt idx="73">
                  <c:v>131204</c:v>
                </c:pt>
                <c:pt idx="74">
                  <c:v>133404</c:v>
                </c:pt>
                <c:pt idx="75">
                  <c:v>135533</c:v>
                </c:pt>
                <c:pt idx="76">
                  <c:v>137553</c:v>
                </c:pt>
                <c:pt idx="77">
                  <c:v>139387</c:v>
                </c:pt>
                <c:pt idx="78">
                  <c:v>140921</c:v>
                </c:pt>
                <c:pt idx="79">
                  <c:v>142113</c:v>
                </c:pt>
                <c:pt idx="80">
                  <c:v>143067</c:v>
                </c:pt>
                <c:pt idx="81">
                  <c:v>143712</c:v>
                </c:pt>
                <c:pt idx="82">
                  <c:v>144126</c:v>
                </c:pt>
                <c:pt idx="83">
                  <c:v>144366</c:v>
                </c:pt>
                <c:pt idx="84">
                  <c:v>144493</c:v>
                </c:pt>
                <c:pt idx="85">
                  <c:v>144589</c:v>
                </c:pt>
                <c:pt idx="86">
                  <c:v>144639</c:v>
                </c:pt>
                <c:pt idx="87">
                  <c:v>144665</c:v>
                </c:pt>
                <c:pt idx="88">
                  <c:v>144689</c:v>
                </c:pt>
                <c:pt idx="89">
                  <c:v>144714</c:v>
                </c:pt>
                <c:pt idx="90">
                  <c:v>144745</c:v>
                </c:pt>
                <c:pt idx="91">
                  <c:v>144767</c:v>
                </c:pt>
                <c:pt idx="92">
                  <c:v>144790</c:v>
                </c:pt>
                <c:pt idx="93">
                  <c:v>144809</c:v>
                </c:pt>
                <c:pt idx="94">
                  <c:v>144835</c:v>
                </c:pt>
                <c:pt idx="95">
                  <c:v>144850</c:v>
                </c:pt>
                <c:pt idx="96">
                  <c:v>144868</c:v>
                </c:pt>
                <c:pt idx="97">
                  <c:v>144891</c:v>
                </c:pt>
                <c:pt idx="98">
                  <c:v>144916</c:v>
                </c:pt>
                <c:pt idx="99">
                  <c:v>144938</c:v>
                </c:pt>
                <c:pt idx="100">
                  <c:v>144957</c:v>
                </c:pt>
                <c:pt idx="101">
                  <c:v>144977</c:v>
                </c:pt>
                <c:pt idx="102">
                  <c:v>145001</c:v>
                </c:pt>
                <c:pt idx="103">
                  <c:v>145015</c:v>
                </c:pt>
                <c:pt idx="104">
                  <c:v>145035</c:v>
                </c:pt>
                <c:pt idx="105">
                  <c:v>145051</c:v>
                </c:pt>
                <c:pt idx="106">
                  <c:v>145067</c:v>
                </c:pt>
                <c:pt idx="107">
                  <c:v>145082</c:v>
                </c:pt>
                <c:pt idx="108">
                  <c:v>145098</c:v>
                </c:pt>
                <c:pt idx="109">
                  <c:v>145111</c:v>
                </c:pt>
                <c:pt idx="110">
                  <c:v>145123</c:v>
                </c:pt>
                <c:pt idx="111">
                  <c:v>145136</c:v>
                </c:pt>
                <c:pt idx="112">
                  <c:v>145150</c:v>
                </c:pt>
                <c:pt idx="113">
                  <c:v>145161</c:v>
                </c:pt>
                <c:pt idx="114">
                  <c:v>145173</c:v>
                </c:pt>
                <c:pt idx="115">
                  <c:v>145184</c:v>
                </c:pt>
                <c:pt idx="116">
                  <c:v>145201</c:v>
                </c:pt>
                <c:pt idx="117">
                  <c:v>145211</c:v>
                </c:pt>
                <c:pt idx="118">
                  <c:v>145224</c:v>
                </c:pt>
                <c:pt idx="119">
                  <c:v>145237</c:v>
                </c:pt>
              </c:numCache>
              <c:extLst xmlns:c15="http://schemas.microsoft.com/office/drawing/2012/chart"/>
            </c:numRef>
          </c:yVal>
          <c:smooth val="1"/>
          <c:extLst xmlns:c15="http://schemas.microsoft.com/office/drawing/2012/chart">
            <c:ext xmlns:c16="http://schemas.microsoft.com/office/drawing/2014/chart" uri="{C3380CC4-5D6E-409C-BE32-E72D297353CC}">
              <c16:uniqueId val="{00000001-D7DD-4430-AD04-1D553739206C}"/>
            </c:ext>
          </c:extLst>
        </c:ser>
        <c:dLbls>
          <c:showLegendKey val="0"/>
          <c:showVal val="0"/>
          <c:showCatName val="0"/>
          <c:showSerName val="0"/>
          <c:showPercent val="0"/>
          <c:showBubbleSize val="0"/>
        </c:dLbls>
        <c:axId val="451898224"/>
        <c:axId val="444305040"/>
        <c:extLst>
          <c:ext xmlns:c15="http://schemas.microsoft.com/office/drawing/2012/chart" uri="{02D57815-91ED-43cb-92C2-25804820EDAC}">
            <c15:filteredScatterSeries>
              <c15:ser>
                <c:idx val="6"/>
                <c:order val="0"/>
                <c:tx>
                  <c:strRef>
                    <c:extLst>
                      <c:ext uri="{02D57815-91ED-43cb-92C2-25804820EDAC}">
                        <c15:formulaRef>
                          <c15:sqref>Sheet1!$B$2</c15:sqref>
                        </c15:formulaRef>
                      </c:ext>
                    </c:extLst>
                    <c:strCache>
                      <c:ptCount val="1"/>
                      <c:pt idx="0">
                        <c:v>100</c:v>
                      </c:pt>
                    </c:strCache>
                  </c:strRef>
                </c:tx>
                <c:spPr>
                  <a:ln w="19050" cap="rnd">
                    <a:solidFill>
                      <a:schemeClr val="accent1">
                        <a:lumMod val="60000"/>
                      </a:schemeClr>
                    </a:solidFill>
                    <a:round/>
                  </a:ln>
                  <a:effectLst/>
                </c:spPr>
                <c:marker>
                  <c:symbol val="none"/>
                </c:marker>
                <c:xVal>
                  <c:numRef>
                    <c:extLst>
                      <c:ex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c:ext uri="{02D57815-91ED-43cb-92C2-25804820EDAC}">
                        <c15:formulaRef>
                          <c15:sqref>Sheet1!$B$3:$B$122</c15:sqref>
                        </c15:formulaRef>
                      </c:ext>
                    </c:extLst>
                    <c:numCache>
                      <c:formatCode>General</c:formatCode>
                      <c:ptCount val="120"/>
                      <c:pt idx="0">
                        <c:v>0</c:v>
                      </c:pt>
                      <c:pt idx="1">
                        <c:v>0</c:v>
                      </c:pt>
                      <c:pt idx="2">
                        <c:v>1506</c:v>
                      </c:pt>
                      <c:pt idx="3">
                        <c:v>2939</c:v>
                      </c:pt>
                      <c:pt idx="4">
                        <c:v>4438</c:v>
                      </c:pt>
                      <c:pt idx="5">
                        <c:v>6011</c:v>
                      </c:pt>
                      <c:pt idx="6">
                        <c:v>7644</c:v>
                      </c:pt>
                      <c:pt idx="7">
                        <c:v>9210</c:v>
                      </c:pt>
                      <c:pt idx="8">
                        <c:v>10810</c:v>
                      </c:pt>
                      <c:pt idx="9">
                        <c:v>12405</c:v>
                      </c:pt>
                      <c:pt idx="10">
                        <c:v>13964</c:v>
                      </c:pt>
                      <c:pt idx="11">
                        <c:v>15546</c:v>
                      </c:pt>
                      <c:pt idx="12">
                        <c:v>17052</c:v>
                      </c:pt>
                      <c:pt idx="13">
                        <c:v>18548</c:v>
                      </c:pt>
                      <c:pt idx="14">
                        <c:v>20018</c:v>
                      </c:pt>
                      <c:pt idx="15">
                        <c:v>21508</c:v>
                      </c:pt>
                      <c:pt idx="16">
                        <c:v>22991</c:v>
                      </c:pt>
                      <c:pt idx="17">
                        <c:v>24443</c:v>
                      </c:pt>
                      <c:pt idx="18">
                        <c:v>25937</c:v>
                      </c:pt>
                      <c:pt idx="19">
                        <c:v>27398</c:v>
                      </c:pt>
                      <c:pt idx="20">
                        <c:v>28837</c:v>
                      </c:pt>
                      <c:pt idx="21">
                        <c:v>30308</c:v>
                      </c:pt>
                      <c:pt idx="22">
                        <c:v>31707</c:v>
                      </c:pt>
                      <c:pt idx="23">
                        <c:v>33163</c:v>
                      </c:pt>
                      <c:pt idx="24">
                        <c:v>34621</c:v>
                      </c:pt>
                      <c:pt idx="25">
                        <c:v>36042</c:v>
                      </c:pt>
                      <c:pt idx="26">
                        <c:v>37478</c:v>
                      </c:pt>
                      <c:pt idx="27">
                        <c:v>38916</c:v>
                      </c:pt>
                      <c:pt idx="28">
                        <c:v>40350</c:v>
                      </c:pt>
                      <c:pt idx="29">
                        <c:v>41782</c:v>
                      </c:pt>
                      <c:pt idx="30">
                        <c:v>43193</c:v>
                      </c:pt>
                      <c:pt idx="31">
                        <c:v>44635</c:v>
                      </c:pt>
                      <c:pt idx="32">
                        <c:v>46064</c:v>
                      </c:pt>
                      <c:pt idx="33">
                        <c:v>47467</c:v>
                      </c:pt>
                      <c:pt idx="34">
                        <c:v>48878</c:v>
                      </c:pt>
                      <c:pt idx="35">
                        <c:v>50277</c:v>
                      </c:pt>
                      <c:pt idx="36">
                        <c:v>51708</c:v>
                      </c:pt>
                      <c:pt idx="37">
                        <c:v>53105</c:v>
                      </c:pt>
                      <c:pt idx="38">
                        <c:v>54478</c:v>
                      </c:pt>
                      <c:pt idx="39">
                        <c:v>55899</c:v>
                      </c:pt>
                      <c:pt idx="40">
                        <c:v>57251</c:v>
                      </c:pt>
                      <c:pt idx="41">
                        <c:v>58600</c:v>
                      </c:pt>
                      <c:pt idx="42">
                        <c:v>59960</c:v>
                      </c:pt>
                      <c:pt idx="43">
                        <c:v>61333</c:v>
                      </c:pt>
                      <c:pt idx="44">
                        <c:v>62704</c:v>
                      </c:pt>
                      <c:pt idx="45">
                        <c:v>64046</c:v>
                      </c:pt>
                      <c:pt idx="46">
                        <c:v>65401</c:v>
                      </c:pt>
                      <c:pt idx="47">
                        <c:v>66737</c:v>
                      </c:pt>
                      <c:pt idx="48">
                        <c:v>68084</c:v>
                      </c:pt>
                      <c:pt idx="49">
                        <c:v>69411</c:v>
                      </c:pt>
                      <c:pt idx="50">
                        <c:v>70728</c:v>
                      </c:pt>
                      <c:pt idx="51">
                        <c:v>72058</c:v>
                      </c:pt>
                      <c:pt idx="52">
                        <c:v>73380</c:v>
                      </c:pt>
                      <c:pt idx="53">
                        <c:v>74706</c:v>
                      </c:pt>
                      <c:pt idx="54">
                        <c:v>76045</c:v>
                      </c:pt>
                      <c:pt idx="55">
                        <c:v>77323</c:v>
                      </c:pt>
                      <c:pt idx="56">
                        <c:v>78637</c:v>
                      </c:pt>
                      <c:pt idx="57">
                        <c:v>79942</c:v>
                      </c:pt>
                      <c:pt idx="58">
                        <c:v>81247</c:v>
                      </c:pt>
                      <c:pt idx="59">
                        <c:v>82536</c:v>
                      </c:pt>
                      <c:pt idx="60">
                        <c:v>83858</c:v>
                      </c:pt>
                      <c:pt idx="61">
                        <c:v>85149</c:v>
                      </c:pt>
                      <c:pt idx="62">
                        <c:v>86460</c:v>
                      </c:pt>
                      <c:pt idx="63">
                        <c:v>87743</c:v>
                      </c:pt>
                      <c:pt idx="64">
                        <c:v>89038</c:v>
                      </c:pt>
                      <c:pt idx="65">
                        <c:v>90301</c:v>
                      </c:pt>
                      <c:pt idx="66">
                        <c:v>91583</c:v>
                      </c:pt>
                      <c:pt idx="67">
                        <c:v>92874</c:v>
                      </c:pt>
                      <c:pt idx="68">
                        <c:v>94156</c:v>
                      </c:pt>
                      <c:pt idx="69">
                        <c:v>95409</c:v>
                      </c:pt>
                      <c:pt idx="70">
                        <c:v>96691</c:v>
                      </c:pt>
                      <c:pt idx="71">
                        <c:v>97957</c:v>
                      </c:pt>
                      <c:pt idx="72">
                        <c:v>99216</c:v>
                      </c:pt>
                      <c:pt idx="73">
                        <c:v>100465</c:v>
                      </c:pt>
                      <c:pt idx="74">
                        <c:v>101766</c:v>
                      </c:pt>
                      <c:pt idx="75">
                        <c:v>102988</c:v>
                      </c:pt>
                      <c:pt idx="76">
                        <c:v>104266</c:v>
                      </c:pt>
                      <c:pt idx="77">
                        <c:v>105511</c:v>
                      </c:pt>
                      <c:pt idx="78">
                        <c:v>106773</c:v>
                      </c:pt>
                      <c:pt idx="79">
                        <c:v>108017</c:v>
                      </c:pt>
                      <c:pt idx="80">
                        <c:v>109258</c:v>
                      </c:pt>
                      <c:pt idx="81">
                        <c:v>110494</c:v>
                      </c:pt>
                      <c:pt idx="82">
                        <c:v>111731</c:v>
                      </c:pt>
                      <c:pt idx="83">
                        <c:v>112976</c:v>
                      </c:pt>
                      <c:pt idx="84">
                        <c:v>114207</c:v>
                      </c:pt>
                      <c:pt idx="85">
                        <c:v>115427</c:v>
                      </c:pt>
                      <c:pt idx="86">
                        <c:v>116654</c:v>
                      </c:pt>
                      <c:pt idx="87">
                        <c:v>117874</c:v>
                      </c:pt>
                      <c:pt idx="88">
                        <c:v>119106</c:v>
                      </c:pt>
                      <c:pt idx="89">
                        <c:v>120297</c:v>
                      </c:pt>
                      <c:pt idx="90">
                        <c:v>121504</c:v>
                      </c:pt>
                      <c:pt idx="91">
                        <c:v>122686</c:v>
                      </c:pt>
                      <c:pt idx="92">
                        <c:v>123904</c:v>
                      </c:pt>
                      <c:pt idx="93">
                        <c:v>125073</c:v>
                      </c:pt>
                      <c:pt idx="94">
                        <c:v>126295</c:v>
                      </c:pt>
                      <c:pt idx="95">
                        <c:v>127451</c:v>
                      </c:pt>
                      <c:pt idx="96">
                        <c:v>128651</c:v>
                      </c:pt>
                      <c:pt idx="97">
                        <c:v>129821</c:v>
                      </c:pt>
                      <c:pt idx="98">
                        <c:v>131006</c:v>
                      </c:pt>
                      <c:pt idx="99">
                        <c:v>132164</c:v>
                      </c:pt>
                      <c:pt idx="100">
                        <c:v>133300</c:v>
                      </c:pt>
                      <c:pt idx="101">
                        <c:v>134341</c:v>
                      </c:pt>
                      <c:pt idx="102">
                        <c:v>135272</c:v>
                      </c:pt>
                      <c:pt idx="103">
                        <c:v>136173</c:v>
                      </c:pt>
                      <c:pt idx="104">
                        <c:v>137063</c:v>
                      </c:pt>
                      <c:pt idx="105">
                        <c:v>137918</c:v>
                      </c:pt>
                      <c:pt idx="106">
                        <c:v>138726</c:v>
                      </c:pt>
                      <c:pt idx="107">
                        <c:v>139445</c:v>
                      </c:pt>
                      <c:pt idx="108">
                        <c:v>140113</c:v>
                      </c:pt>
                      <c:pt idx="109">
                        <c:v>140732</c:v>
                      </c:pt>
                      <c:pt idx="110">
                        <c:v>141281</c:v>
                      </c:pt>
                      <c:pt idx="111">
                        <c:v>141823</c:v>
                      </c:pt>
                      <c:pt idx="112">
                        <c:v>142264</c:v>
                      </c:pt>
                      <c:pt idx="113">
                        <c:v>142708</c:v>
                      </c:pt>
                      <c:pt idx="114">
                        <c:v>143083</c:v>
                      </c:pt>
                      <c:pt idx="115">
                        <c:v>143431</c:v>
                      </c:pt>
                      <c:pt idx="116">
                        <c:v>143736</c:v>
                      </c:pt>
                      <c:pt idx="117">
                        <c:v>143955</c:v>
                      </c:pt>
                      <c:pt idx="118">
                        <c:v>144133</c:v>
                      </c:pt>
                      <c:pt idx="119">
                        <c:v>144284</c:v>
                      </c:pt>
                    </c:numCache>
                  </c:numRef>
                </c:yVal>
                <c:smooth val="1"/>
                <c:extLst>
                  <c:ext xmlns:c16="http://schemas.microsoft.com/office/drawing/2014/chart" uri="{C3380CC4-5D6E-409C-BE32-E72D297353CC}">
                    <c16:uniqueId val="{00000002-D7DD-4430-AD04-1D553739206C}"/>
                  </c:ext>
                </c:extLst>
              </c15:ser>
            </c15:filteredScatterSeries>
            <c15:filteredScatterSeries>
              <c15:ser>
                <c:idx val="0"/>
                <c:order val="2"/>
                <c:tx>
                  <c:strRef>
                    <c:extLst xmlns:c15="http://schemas.microsoft.com/office/drawing/2012/chart">
                      <c:ext xmlns:c15="http://schemas.microsoft.com/office/drawing/2012/chart" uri="{02D57815-91ED-43cb-92C2-25804820EDAC}">
                        <c15:formulaRef>
                          <c15:sqref>Sheet1!$D$2</c15:sqref>
                        </c15:formulaRef>
                      </c:ext>
                    </c:extLst>
                    <c:strCache>
                      <c:ptCount val="1"/>
                      <c:pt idx="0">
                        <c:v>300</c:v>
                      </c:pt>
                    </c:strCache>
                  </c:strRef>
                </c:tx>
                <c:spPr>
                  <a:ln w="19050" cap="rnd">
                    <a:solidFill>
                      <a:schemeClr val="accent1"/>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Sheet1!$D$3:$D$122</c15:sqref>
                        </c15:formulaRef>
                      </c:ext>
                    </c:extLst>
                    <c:numCache>
                      <c:formatCode>General</c:formatCode>
                      <c:ptCount val="120"/>
                      <c:pt idx="0">
                        <c:v>0</c:v>
                      </c:pt>
                      <c:pt idx="1">
                        <c:v>1346</c:v>
                      </c:pt>
                      <c:pt idx="2">
                        <c:v>3035</c:v>
                      </c:pt>
                      <c:pt idx="3">
                        <c:v>5881</c:v>
                      </c:pt>
                      <c:pt idx="4">
                        <c:v>8683</c:v>
                      </c:pt>
                      <c:pt idx="5">
                        <c:v>11571</c:v>
                      </c:pt>
                      <c:pt idx="6">
                        <c:v>14504</c:v>
                      </c:pt>
                      <c:pt idx="7">
                        <c:v>17432</c:v>
                      </c:pt>
                      <c:pt idx="8">
                        <c:v>20327</c:v>
                      </c:pt>
                      <c:pt idx="9">
                        <c:v>23209</c:v>
                      </c:pt>
                      <c:pt idx="10">
                        <c:v>26044</c:v>
                      </c:pt>
                      <c:pt idx="11">
                        <c:v>28831</c:v>
                      </c:pt>
                      <c:pt idx="12">
                        <c:v>31539</c:v>
                      </c:pt>
                      <c:pt idx="13">
                        <c:v>34207</c:v>
                      </c:pt>
                      <c:pt idx="14">
                        <c:v>36827</c:v>
                      </c:pt>
                      <c:pt idx="15">
                        <c:v>39378</c:v>
                      </c:pt>
                      <c:pt idx="16">
                        <c:v>41882</c:v>
                      </c:pt>
                      <c:pt idx="17">
                        <c:v>44325</c:v>
                      </c:pt>
                      <c:pt idx="18">
                        <c:v>46726</c:v>
                      </c:pt>
                      <c:pt idx="19">
                        <c:v>49078</c:v>
                      </c:pt>
                      <c:pt idx="20">
                        <c:v>51363</c:v>
                      </c:pt>
                      <c:pt idx="21">
                        <c:v>53606</c:v>
                      </c:pt>
                      <c:pt idx="22">
                        <c:v>55788</c:v>
                      </c:pt>
                      <c:pt idx="23">
                        <c:v>57944</c:v>
                      </c:pt>
                      <c:pt idx="24">
                        <c:v>60051</c:v>
                      </c:pt>
                      <c:pt idx="25">
                        <c:v>62118</c:v>
                      </c:pt>
                      <c:pt idx="26">
                        <c:v>64108</c:v>
                      </c:pt>
                      <c:pt idx="27">
                        <c:v>66051</c:v>
                      </c:pt>
                      <c:pt idx="28">
                        <c:v>67965</c:v>
                      </c:pt>
                      <c:pt idx="29">
                        <c:v>69826</c:v>
                      </c:pt>
                      <c:pt idx="30">
                        <c:v>71653</c:v>
                      </c:pt>
                      <c:pt idx="31">
                        <c:v>73443</c:v>
                      </c:pt>
                      <c:pt idx="32">
                        <c:v>75196</c:v>
                      </c:pt>
                      <c:pt idx="33">
                        <c:v>76890</c:v>
                      </c:pt>
                      <c:pt idx="34">
                        <c:v>78453</c:v>
                      </c:pt>
                      <c:pt idx="35">
                        <c:v>79706</c:v>
                      </c:pt>
                      <c:pt idx="36">
                        <c:v>80936</c:v>
                      </c:pt>
                      <c:pt idx="37">
                        <c:v>82090</c:v>
                      </c:pt>
                      <c:pt idx="38">
                        <c:v>83255</c:v>
                      </c:pt>
                      <c:pt idx="39">
                        <c:v>84395</c:v>
                      </c:pt>
                      <c:pt idx="40">
                        <c:v>85585</c:v>
                      </c:pt>
                      <c:pt idx="41">
                        <c:v>86741</c:v>
                      </c:pt>
                      <c:pt idx="42">
                        <c:v>87877</c:v>
                      </c:pt>
                      <c:pt idx="43">
                        <c:v>89029</c:v>
                      </c:pt>
                      <c:pt idx="44">
                        <c:v>90202</c:v>
                      </c:pt>
                      <c:pt idx="45">
                        <c:v>91367</c:v>
                      </c:pt>
                      <c:pt idx="46">
                        <c:v>92514</c:v>
                      </c:pt>
                      <c:pt idx="47">
                        <c:v>93661</c:v>
                      </c:pt>
                      <c:pt idx="48">
                        <c:v>94784</c:v>
                      </c:pt>
                      <c:pt idx="49">
                        <c:v>95908</c:v>
                      </c:pt>
                      <c:pt idx="50">
                        <c:v>97049</c:v>
                      </c:pt>
                      <c:pt idx="51">
                        <c:v>98157</c:v>
                      </c:pt>
                      <c:pt idx="52">
                        <c:v>99251</c:v>
                      </c:pt>
                      <c:pt idx="53">
                        <c:v>100387</c:v>
                      </c:pt>
                      <c:pt idx="54">
                        <c:v>101509</c:v>
                      </c:pt>
                      <c:pt idx="55">
                        <c:v>102654</c:v>
                      </c:pt>
                      <c:pt idx="56">
                        <c:v>103767</c:v>
                      </c:pt>
                      <c:pt idx="57">
                        <c:v>104922</c:v>
                      </c:pt>
                      <c:pt idx="58">
                        <c:v>106042</c:v>
                      </c:pt>
                      <c:pt idx="59">
                        <c:v>107190</c:v>
                      </c:pt>
                      <c:pt idx="60">
                        <c:v>108359</c:v>
                      </c:pt>
                      <c:pt idx="61">
                        <c:v>109559</c:v>
                      </c:pt>
                      <c:pt idx="62">
                        <c:v>110749</c:v>
                      </c:pt>
                      <c:pt idx="63">
                        <c:v>111949</c:v>
                      </c:pt>
                      <c:pt idx="64">
                        <c:v>113167</c:v>
                      </c:pt>
                      <c:pt idx="65">
                        <c:v>114398</c:v>
                      </c:pt>
                      <c:pt idx="66">
                        <c:v>115647</c:v>
                      </c:pt>
                      <c:pt idx="67">
                        <c:v>116916</c:v>
                      </c:pt>
                      <c:pt idx="68">
                        <c:v>118218</c:v>
                      </c:pt>
                      <c:pt idx="69">
                        <c:v>119509</c:v>
                      </c:pt>
                      <c:pt idx="70">
                        <c:v>120828</c:v>
                      </c:pt>
                      <c:pt idx="71">
                        <c:v>122179</c:v>
                      </c:pt>
                      <c:pt idx="72">
                        <c:v>123545</c:v>
                      </c:pt>
                      <c:pt idx="73">
                        <c:v>124953</c:v>
                      </c:pt>
                      <c:pt idx="74">
                        <c:v>126360</c:v>
                      </c:pt>
                      <c:pt idx="75">
                        <c:v>127804</c:v>
                      </c:pt>
                      <c:pt idx="76">
                        <c:v>129303</c:v>
                      </c:pt>
                      <c:pt idx="77">
                        <c:v>130802</c:v>
                      </c:pt>
                      <c:pt idx="78">
                        <c:v>132317</c:v>
                      </c:pt>
                      <c:pt idx="79">
                        <c:v>133846</c:v>
                      </c:pt>
                      <c:pt idx="80">
                        <c:v>135416</c:v>
                      </c:pt>
                      <c:pt idx="81">
                        <c:v>136962</c:v>
                      </c:pt>
                      <c:pt idx="82">
                        <c:v>138441</c:v>
                      </c:pt>
                      <c:pt idx="83">
                        <c:v>139888</c:v>
                      </c:pt>
                      <c:pt idx="84">
                        <c:v>141217</c:v>
                      </c:pt>
                      <c:pt idx="85">
                        <c:v>142323</c:v>
                      </c:pt>
                      <c:pt idx="86">
                        <c:v>143167</c:v>
                      </c:pt>
                      <c:pt idx="87">
                        <c:v>143729</c:v>
                      </c:pt>
                      <c:pt idx="88">
                        <c:v>144078</c:v>
                      </c:pt>
                      <c:pt idx="89">
                        <c:v>144304</c:v>
                      </c:pt>
                      <c:pt idx="90">
                        <c:v>144445</c:v>
                      </c:pt>
                      <c:pt idx="91">
                        <c:v>144534</c:v>
                      </c:pt>
                      <c:pt idx="92">
                        <c:v>144576</c:v>
                      </c:pt>
                      <c:pt idx="93">
                        <c:v>144607</c:v>
                      </c:pt>
                      <c:pt idx="94">
                        <c:v>144639</c:v>
                      </c:pt>
                      <c:pt idx="95">
                        <c:v>144662</c:v>
                      </c:pt>
                      <c:pt idx="96">
                        <c:v>144685</c:v>
                      </c:pt>
                      <c:pt idx="97">
                        <c:v>144701</c:v>
                      </c:pt>
                      <c:pt idx="98">
                        <c:v>144721</c:v>
                      </c:pt>
                      <c:pt idx="99">
                        <c:v>144733</c:v>
                      </c:pt>
                      <c:pt idx="100">
                        <c:v>144749</c:v>
                      </c:pt>
                      <c:pt idx="101">
                        <c:v>144772</c:v>
                      </c:pt>
                      <c:pt idx="102">
                        <c:v>144785</c:v>
                      </c:pt>
                      <c:pt idx="103">
                        <c:v>144808</c:v>
                      </c:pt>
                      <c:pt idx="104">
                        <c:v>144825</c:v>
                      </c:pt>
                      <c:pt idx="105">
                        <c:v>144842</c:v>
                      </c:pt>
                      <c:pt idx="106">
                        <c:v>144856</c:v>
                      </c:pt>
                      <c:pt idx="107">
                        <c:v>144866</c:v>
                      </c:pt>
                      <c:pt idx="108">
                        <c:v>144877</c:v>
                      </c:pt>
                      <c:pt idx="109">
                        <c:v>144890</c:v>
                      </c:pt>
                      <c:pt idx="110">
                        <c:v>144903</c:v>
                      </c:pt>
                      <c:pt idx="111">
                        <c:v>144912</c:v>
                      </c:pt>
                      <c:pt idx="112">
                        <c:v>144926</c:v>
                      </c:pt>
                      <c:pt idx="113">
                        <c:v>144938</c:v>
                      </c:pt>
                      <c:pt idx="114">
                        <c:v>144952</c:v>
                      </c:pt>
                      <c:pt idx="115">
                        <c:v>144962</c:v>
                      </c:pt>
                      <c:pt idx="116">
                        <c:v>144971</c:v>
                      </c:pt>
                      <c:pt idx="117">
                        <c:v>144978</c:v>
                      </c:pt>
                      <c:pt idx="118">
                        <c:v>144995</c:v>
                      </c:pt>
                      <c:pt idx="119">
                        <c:v>145008</c:v>
                      </c:pt>
                    </c:numCache>
                  </c:numRef>
                </c:yVal>
                <c:smooth val="1"/>
                <c:extLst xmlns:c15="http://schemas.microsoft.com/office/drawing/2012/chart">
                  <c:ext xmlns:c16="http://schemas.microsoft.com/office/drawing/2014/chart" uri="{C3380CC4-5D6E-409C-BE32-E72D297353CC}">
                    <c16:uniqueId val="{00000003-D7DD-4430-AD04-1D553739206C}"/>
                  </c:ext>
                </c:extLst>
              </c15:ser>
            </c15:filteredScatterSeries>
            <c15:filteredScatterSeries>
              <c15:ser>
                <c:idx val="1"/>
                <c:order val="3"/>
                <c:tx>
                  <c:strRef>
                    <c:extLst xmlns:c15="http://schemas.microsoft.com/office/drawing/2012/chart">
                      <c:ext xmlns:c15="http://schemas.microsoft.com/office/drawing/2012/chart" uri="{02D57815-91ED-43cb-92C2-25804820EDAC}">
                        <c15:formulaRef>
                          <c15:sqref>Sheet1!$E$2</c15:sqref>
                        </c15:formulaRef>
                      </c:ext>
                    </c:extLst>
                    <c:strCache>
                      <c:ptCount val="1"/>
                      <c:pt idx="0">
                        <c:v>400</c:v>
                      </c:pt>
                    </c:strCache>
                  </c:strRef>
                </c:tx>
                <c:spPr>
                  <a:ln w="19050" cap="rnd">
                    <a:solidFill>
                      <a:schemeClr val="accent2"/>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Sheet1!$E$3:$E$122</c15:sqref>
                        </c15:formulaRef>
                      </c:ext>
                    </c:extLst>
                    <c:numCache>
                      <c:formatCode>General</c:formatCode>
                      <c:ptCount val="120"/>
                      <c:pt idx="0">
                        <c:v>0</c:v>
                      </c:pt>
                      <c:pt idx="1">
                        <c:v>1491</c:v>
                      </c:pt>
                      <c:pt idx="2">
                        <c:v>3961</c:v>
                      </c:pt>
                      <c:pt idx="3">
                        <c:v>7200</c:v>
                      </c:pt>
                      <c:pt idx="4">
                        <c:v>10506</c:v>
                      </c:pt>
                      <c:pt idx="5">
                        <c:v>13897</c:v>
                      </c:pt>
                      <c:pt idx="6">
                        <c:v>17284</c:v>
                      </c:pt>
                      <c:pt idx="7">
                        <c:v>20607</c:v>
                      </c:pt>
                      <c:pt idx="8">
                        <c:v>23840</c:v>
                      </c:pt>
                      <c:pt idx="9">
                        <c:v>27022</c:v>
                      </c:pt>
                      <c:pt idx="10">
                        <c:v>30071</c:v>
                      </c:pt>
                      <c:pt idx="11">
                        <c:v>33030</c:v>
                      </c:pt>
                      <c:pt idx="12">
                        <c:v>35892</c:v>
                      </c:pt>
                      <c:pt idx="13">
                        <c:v>38693</c:v>
                      </c:pt>
                      <c:pt idx="14">
                        <c:v>41360</c:v>
                      </c:pt>
                      <c:pt idx="15">
                        <c:v>43965</c:v>
                      </c:pt>
                      <c:pt idx="16">
                        <c:v>46513</c:v>
                      </c:pt>
                      <c:pt idx="17">
                        <c:v>48938</c:v>
                      </c:pt>
                      <c:pt idx="18">
                        <c:v>51306</c:v>
                      </c:pt>
                      <c:pt idx="19">
                        <c:v>53599</c:v>
                      </c:pt>
                      <c:pt idx="20">
                        <c:v>55814</c:v>
                      </c:pt>
                      <c:pt idx="21">
                        <c:v>57949</c:v>
                      </c:pt>
                      <c:pt idx="22">
                        <c:v>60031</c:v>
                      </c:pt>
                      <c:pt idx="23">
                        <c:v>62030</c:v>
                      </c:pt>
                      <c:pt idx="24">
                        <c:v>63962</c:v>
                      </c:pt>
                      <c:pt idx="25">
                        <c:v>65864</c:v>
                      </c:pt>
                      <c:pt idx="26">
                        <c:v>67387</c:v>
                      </c:pt>
                      <c:pt idx="27">
                        <c:v>68675</c:v>
                      </c:pt>
                      <c:pt idx="28">
                        <c:v>69918</c:v>
                      </c:pt>
                      <c:pt idx="29">
                        <c:v>71112</c:v>
                      </c:pt>
                      <c:pt idx="30">
                        <c:v>72301</c:v>
                      </c:pt>
                      <c:pt idx="31">
                        <c:v>73461</c:v>
                      </c:pt>
                      <c:pt idx="32">
                        <c:v>74660</c:v>
                      </c:pt>
                      <c:pt idx="33">
                        <c:v>75849</c:v>
                      </c:pt>
                      <c:pt idx="34">
                        <c:v>77046</c:v>
                      </c:pt>
                      <c:pt idx="35">
                        <c:v>78260</c:v>
                      </c:pt>
                      <c:pt idx="36">
                        <c:v>79458</c:v>
                      </c:pt>
                      <c:pt idx="37">
                        <c:v>80683</c:v>
                      </c:pt>
                      <c:pt idx="38">
                        <c:v>81883</c:v>
                      </c:pt>
                      <c:pt idx="39">
                        <c:v>83061</c:v>
                      </c:pt>
                      <c:pt idx="40">
                        <c:v>84256</c:v>
                      </c:pt>
                      <c:pt idx="41">
                        <c:v>85417</c:v>
                      </c:pt>
                      <c:pt idx="42">
                        <c:v>86582</c:v>
                      </c:pt>
                      <c:pt idx="43">
                        <c:v>87743</c:v>
                      </c:pt>
                      <c:pt idx="44">
                        <c:v>88895</c:v>
                      </c:pt>
                      <c:pt idx="45">
                        <c:v>90032</c:v>
                      </c:pt>
                      <c:pt idx="46">
                        <c:v>91181</c:v>
                      </c:pt>
                      <c:pt idx="47">
                        <c:v>92351</c:v>
                      </c:pt>
                      <c:pt idx="48">
                        <c:v>93467</c:v>
                      </c:pt>
                      <c:pt idx="49">
                        <c:v>94621</c:v>
                      </c:pt>
                      <c:pt idx="50">
                        <c:v>95756</c:v>
                      </c:pt>
                      <c:pt idx="51">
                        <c:v>96922</c:v>
                      </c:pt>
                      <c:pt idx="52">
                        <c:v>98080</c:v>
                      </c:pt>
                      <c:pt idx="53">
                        <c:v>99237</c:v>
                      </c:pt>
                      <c:pt idx="54">
                        <c:v>100428</c:v>
                      </c:pt>
                      <c:pt idx="55">
                        <c:v>101611</c:v>
                      </c:pt>
                      <c:pt idx="56">
                        <c:v>102812</c:v>
                      </c:pt>
                      <c:pt idx="57">
                        <c:v>104013</c:v>
                      </c:pt>
                      <c:pt idx="58">
                        <c:v>105220</c:v>
                      </c:pt>
                      <c:pt idx="59">
                        <c:v>106458</c:v>
                      </c:pt>
                      <c:pt idx="60">
                        <c:v>107708</c:v>
                      </c:pt>
                      <c:pt idx="61">
                        <c:v>108962</c:v>
                      </c:pt>
                      <c:pt idx="62">
                        <c:v>110231</c:v>
                      </c:pt>
                      <c:pt idx="63">
                        <c:v>111539</c:v>
                      </c:pt>
                      <c:pt idx="64">
                        <c:v>112887</c:v>
                      </c:pt>
                      <c:pt idx="65">
                        <c:v>114220</c:v>
                      </c:pt>
                      <c:pt idx="66">
                        <c:v>115589</c:v>
                      </c:pt>
                      <c:pt idx="67">
                        <c:v>117016</c:v>
                      </c:pt>
                      <c:pt idx="68">
                        <c:v>118484</c:v>
                      </c:pt>
                      <c:pt idx="69">
                        <c:v>120012</c:v>
                      </c:pt>
                      <c:pt idx="70">
                        <c:v>121544</c:v>
                      </c:pt>
                      <c:pt idx="71">
                        <c:v>123170</c:v>
                      </c:pt>
                      <c:pt idx="72">
                        <c:v>124803</c:v>
                      </c:pt>
                      <c:pt idx="73">
                        <c:v>126512</c:v>
                      </c:pt>
                      <c:pt idx="74">
                        <c:v>128291</c:v>
                      </c:pt>
                      <c:pt idx="75">
                        <c:v>130125</c:v>
                      </c:pt>
                      <c:pt idx="76">
                        <c:v>132030</c:v>
                      </c:pt>
                      <c:pt idx="77">
                        <c:v>133958</c:v>
                      </c:pt>
                      <c:pt idx="78">
                        <c:v>135872</c:v>
                      </c:pt>
                      <c:pt idx="79">
                        <c:v>137797</c:v>
                      </c:pt>
                      <c:pt idx="80">
                        <c:v>139617</c:v>
                      </c:pt>
                      <c:pt idx="81">
                        <c:v>141285</c:v>
                      </c:pt>
                      <c:pt idx="82">
                        <c:v>142619</c:v>
                      </c:pt>
                      <c:pt idx="83">
                        <c:v>143530</c:v>
                      </c:pt>
                      <c:pt idx="84">
                        <c:v>144059</c:v>
                      </c:pt>
                      <c:pt idx="85">
                        <c:v>144333</c:v>
                      </c:pt>
                      <c:pt idx="86">
                        <c:v>144457</c:v>
                      </c:pt>
                      <c:pt idx="87">
                        <c:v>144534</c:v>
                      </c:pt>
                      <c:pt idx="88">
                        <c:v>144575</c:v>
                      </c:pt>
                      <c:pt idx="89">
                        <c:v>144618</c:v>
                      </c:pt>
                      <c:pt idx="90">
                        <c:v>144650</c:v>
                      </c:pt>
                      <c:pt idx="91">
                        <c:v>144684</c:v>
                      </c:pt>
                      <c:pt idx="92">
                        <c:v>144714</c:v>
                      </c:pt>
                      <c:pt idx="93">
                        <c:v>144737</c:v>
                      </c:pt>
                      <c:pt idx="94">
                        <c:v>144772</c:v>
                      </c:pt>
                      <c:pt idx="95">
                        <c:v>144790</c:v>
                      </c:pt>
                      <c:pt idx="96">
                        <c:v>144808</c:v>
                      </c:pt>
                      <c:pt idx="97">
                        <c:v>144827</c:v>
                      </c:pt>
                      <c:pt idx="98">
                        <c:v>144851</c:v>
                      </c:pt>
                      <c:pt idx="99">
                        <c:v>144876</c:v>
                      </c:pt>
                      <c:pt idx="100">
                        <c:v>144895</c:v>
                      </c:pt>
                      <c:pt idx="101">
                        <c:v>144909</c:v>
                      </c:pt>
                      <c:pt idx="102">
                        <c:v>144923</c:v>
                      </c:pt>
                      <c:pt idx="103">
                        <c:v>144940</c:v>
                      </c:pt>
                      <c:pt idx="104">
                        <c:v>144952</c:v>
                      </c:pt>
                      <c:pt idx="105">
                        <c:v>144969</c:v>
                      </c:pt>
                      <c:pt idx="106">
                        <c:v>144984</c:v>
                      </c:pt>
                      <c:pt idx="107">
                        <c:v>144998</c:v>
                      </c:pt>
                      <c:pt idx="108">
                        <c:v>145011</c:v>
                      </c:pt>
                      <c:pt idx="109">
                        <c:v>145029</c:v>
                      </c:pt>
                      <c:pt idx="110">
                        <c:v>145043</c:v>
                      </c:pt>
                      <c:pt idx="111">
                        <c:v>145065</c:v>
                      </c:pt>
                      <c:pt idx="112">
                        <c:v>145075</c:v>
                      </c:pt>
                      <c:pt idx="113">
                        <c:v>145084</c:v>
                      </c:pt>
                      <c:pt idx="114">
                        <c:v>145096</c:v>
                      </c:pt>
                      <c:pt idx="115">
                        <c:v>145105</c:v>
                      </c:pt>
                      <c:pt idx="116">
                        <c:v>145120</c:v>
                      </c:pt>
                      <c:pt idx="117">
                        <c:v>145140</c:v>
                      </c:pt>
                      <c:pt idx="118">
                        <c:v>145152</c:v>
                      </c:pt>
                      <c:pt idx="119">
                        <c:v>145167</c:v>
                      </c:pt>
                    </c:numCache>
                  </c:numRef>
                </c:yVal>
                <c:smooth val="1"/>
                <c:extLst xmlns:c15="http://schemas.microsoft.com/office/drawing/2012/chart">
                  <c:ext xmlns:c16="http://schemas.microsoft.com/office/drawing/2014/chart" uri="{C3380CC4-5D6E-409C-BE32-E72D297353CC}">
                    <c16:uniqueId val="{00000004-D7DD-4430-AD04-1D553739206C}"/>
                  </c:ext>
                </c:extLst>
              </c15:ser>
            </c15:filteredScatterSeries>
            <c15:filteredScatterSeries>
              <c15:ser>
                <c:idx val="4"/>
                <c:order val="5"/>
                <c:tx>
                  <c:strRef>
                    <c:extLst xmlns:c15="http://schemas.microsoft.com/office/drawing/2012/chart">
                      <c:ext xmlns:c15="http://schemas.microsoft.com/office/drawing/2012/chart" uri="{02D57815-91ED-43cb-92C2-25804820EDAC}">
                        <c15:formulaRef>
                          <c15:sqref>Sheet1!$G$2</c15:sqref>
                        </c15:formulaRef>
                      </c:ext>
                    </c:extLst>
                    <c:strCache>
                      <c:ptCount val="1"/>
                      <c:pt idx="0">
                        <c:v>600</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Sheet1!$G$3:$G$122</c15:sqref>
                        </c15:formulaRef>
                      </c:ext>
                    </c:extLst>
                    <c:numCache>
                      <c:formatCode>General</c:formatCode>
                      <c:ptCount val="120"/>
                      <c:pt idx="0">
                        <c:v>0</c:v>
                      </c:pt>
                      <c:pt idx="1">
                        <c:v>1539</c:v>
                      </c:pt>
                      <c:pt idx="2">
                        <c:v>5472</c:v>
                      </c:pt>
                      <c:pt idx="3">
                        <c:v>9622</c:v>
                      </c:pt>
                      <c:pt idx="4">
                        <c:v>13923</c:v>
                      </c:pt>
                      <c:pt idx="5">
                        <c:v>18118</c:v>
                      </c:pt>
                      <c:pt idx="6">
                        <c:v>22182</c:v>
                      </c:pt>
                      <c:pt idx="7">
                        <c:v>26025</c:v>
                      </c:pt>
                      <c:pt idx="8">
                        <c:v>29649</c:v>
                      </c:pt>
                      <c:pt idx="9">
                        <c:v>33054</c:v>
                      </c:pt>
                      <c:pt idx="10">
                        <c:v>36305</c:v>
                      </c:pt>
                      <c:pt idx="11">
                        <c:v>39355</c:v>
                      </c:pt>
                      <c:pt idx="12">
                        <c:v>42199</c:v>
                      </c:pt>
                      <c:pt idx="13">
                        <c:v>44894</c:v>
                      </c:pt>
                      <c:pt idx="14">
                        <c:v>47448</c:v>
                      </c:pt>
                      <c:pt idx="15">
                        <c:v>49845</c:v>
                      </c:pt>
                      <c:pt idx="16">
                        <c:v>52105</c:v>
                      </c:pt>
                      <c:pt idx="17">
                        <c:v>54168</c:v>
                      </c:pt>
                      <c:pt idx="18">
                        <c:v>55622</c:v>
                      </c:pt>
                      <c:pt idx="19">
                        <c:v>56935</c:v>
                      </c:pt>
                      <c:pt idx="20">
                        <c:v>58187</c:v>
                      </c:pt>
                      <c:pt idx="21">
                        <c:v>59402</c:v>
                      </c:pt>
                      <c:pt idx="22">
                        <c:v>60596</c:v>
                      </c:pt>
                      <c:pt idx="23">
                        <c:v>61804</c:v>
                      </c:pt>
                      <c:pt idx="24">
                        <c:v>62994</c:v>
                      </c:pt>
                      <c:pt idx="25">
                        <c:v>64219</c:v>
                      </c:pt>
                      <c:pt idx="26">
                        <c:v>65449</c:v>
                      </c:pt>
                      <c:pt idx="27">
                        <c:v>66720</c:v>
                      </c:pt>
                      <c:pt idx="28">
                        <c:v>67971</c:v>
                      </c:pt>
                      <c:pt idx="29">
                        <c:v>69234</c:v>
                      </c:pt>
                      <c:pt idx="30">
                        <c:v>70508</c:v>
                      </c:pt>
                      <c:pt idx="31">
                        <c:v>71766</c:v>
                      </c:pt>
                      <c:pt idx="32">
                        <c:v>73027</c:v>
                      </c:pt>
                      <c:pt idx="33">
                        <c:v>74296</c:v>
                      </c:pt>
                      <c:pt idx="34">
                        <c:v>75536</c:v>
                      </c:pt>
                      <c:pt idx="35">
                        <c:v>76724</c:v>
                      </c:pt>
                      <c:pt idx="36">
                        <c:v>77962</c:v>
                      </c:pt>
                      <c:pt idx="37">
                        <c:v>79131</c:v>
                      </c:pt>
                      <c:pt idx="38">
                        <c:v>80342</c:v>
                      </c:pt>
                      <c:pt idx="39">
                        <c:v>81524</c:v>
                      </c:pt>
                      <c:pt idx="40">
                        <c:v>82720</c:v>
                      </c:pt>
                      <c:pt idx="41">
                        <c:v>83862</c:v>
                      </c:pt>
                      <c:pt idx="42">
                        <c:v>85072</c:v>
                      </c:pt>
                      <c:pt idx="43">
                        <c:v>86270</c:v>
                      </c:pt>
                      <c:pt idx="44">
                        <c:v>87460</c:v>
                      </c:pt>
                      <c:pt idx="45">
                        <c:v>88658</c:v>
                      </c:pt>
                      <c:pt idx="46">
                        <c:v>89850</c:v>
                      </c:pt>
                      <c:pt idx="47">
                        <c:v>91050</c:v>
                      </c:pt>
                      <c:pt idx="48">
                        <c:v>92248</c:v>
                      </c:pt>
                      <c:pt idx="49">
                        <c:v>93435</c:v>
                      </c:pt>
                      <c:pt idx="50">
                        <c:v>94649</c:v>
                      </c:pt>
                      <c:pt idx="51">
                        <c:v>95841</c:v>
                      </c:pt>
                      <c:pt idx="52">
                        <c:v>97049</c:v>
                      </c:pt>
                      <c:pt idx="53">
                        <c:v>98255</c:v>
                      </c:pt>
                      <c:pt idx="54">
                        <c:v>99471</c:v>
                      </c:pt>
                      <c:pt idx="55">
                        <c:v>100710</c:v>
                      </c:pt>
                      <c:pt idx="56">
                        <c:v>101952</c:v>
                      </c:pt>
                      <c:pt idx="57">
                        <c:v>103185</c:v>
                      </c:pt>
                      <c:pt idx="58">
                        <c:v>104442</c:v>
                      </c:pt>
                      <c:pt idx="59">
                        <c:v>105763</c:v>
                      </c:pt>
                      <c:pt idx="60">
                        <c:v>107051</c:v>
                      </c:pt>
                      <c:pt idx="61">
                        <c:v>108389</c:v>
                      </c:pt>
                      <c:pt idx="62">
                        <c:v>109796</c:v>
                      </c:pt>
                      <c:pt idx="63">
                        <c:v>111259</c:v>
                      </c:pt>
                      <c:pt idx="64">
                        <c:v>112797</c:v>
                      </c:pt>
                      <c:pt idx="65">
                        <c:v>114441</c:v>
                      </c:pt>
                      <c:pt idx="66">
                        <c:v>116216</c:v>
                      </c:pt>
                      <c:pt idx="67">
                        <c:v>118058</c:v>
                      </c:pt>
                      <c:pt idx="68">
                        <c:v>119993</c:v>
                      </c:pt>
                      <c:pt idx="69">
                        <c:v>121981</c:v>
                      </c:pt>
                      <c:pt idx="70">
                        <c:v>124016</c:v>
                      </c:pt>
                      <c:pt idx="71">
                        <c:v>126133</c:v>
                      </c:pt>
                      <c:pt idx="72">
                        <c:v>128297</c:v>
                      </c:pt>
                      <c:pt idx="73">
                        <c:v>130461</c:v>
                      </c:pt>
                      <c:pt idx="74">
                        <c:v>132612</c:v>
                      </c:pt>
                      <c:pt idx="75">
                        <c:v>134686</c:v>
                      </c:pt>
                      <c:pt idx="76">
                        <c:v>136552</c:v>
                      </c:pt>
                      <c:pt idx="77">
                        <c:v>138110</c:v>
                      </c:pt>
                      <c:pt idx="78">
                        <c:v>139443</c:v>
                      </c:pt>
                      <c:pt idx="79">
                        <c:v>140615</c:v>
                      </c:pt>
                      <c:pt idx="80">
                        <c:v>141643</c:v>
                      </c:pt>
                      <c:pt idx="81">
                        <c:v>142459</c:v>
                      </c:pt>
                      <c:pt idx="82">
                        <c:v>143103</c:v>
                      </c:pt>
                      <c:pt idx="83">
                        <c:v>143611</c:v>
                      </c:pt>
                      <c:pt idx="84">
                        <c:v>143974</c:v>
                      </c:pt>
                      <c:pt idx="85">
                        <c:v>144247</c:v>
                      </c:pt>
                      <c:pt idx="86">
                        <c:v>144416</c:v>
                      </c:pt>
                      <c:pt idx="87">
                        <c:v>144516</c:v>
                      </c:pt>
                      <c:pt idx="88">
                        <c:v>144597</c:v>
                      </c:pt>
                      <c:pt idx="89">
                        <c:v>144646</c:v>
                      </c:pt>
                      <c:pt idx="90">
                        <c:v>144680</c:v>
                      </c:pt>
                      <c:pt idx="91">
                        <c:v>144702</c:v>
                      </c:pt>
                      <c:pt idx="92">
                        <c:v>144723</c:v>
                      </c:pt>
                      <c:pt idx="93">
                        <c:v>144745</c:v>
                      </c:pt>
                      <c:pt idx="94">
                        <c:v>144767</c:v>
                      </c:pt>
                      <c:pt idx="95">
                        <c:v>144783</c:v>
                      </c:pt>
                      <c:pt idx="96">
                        <c:v>144794</c:v>
                      </c:pt>
                      <c:pt idx="97">
                        <c:v>144807</c:v>
                      </c:pt>
                      <c:pt idx="98">
                        <c:v>144822</c:v>
                      </c:pt>
                      <c:pt idx="99">
                        <c:v>144838</c:v>
                      </c:pt>
                      <c:pt idx="100">
                        <c:v>144855</c:v>
                      </c:pt>
                      <c:pt idx="101">
                        <c:v>144867</c:v>
                      </c:pt>
                      <c:pt idx="102">
                        <c:v>144881</c:v>
                      </c:pt>
                      <c:pt idx="103">
                        <c:v>144897</c:v>
                      </c:pt>
                      <c:pt idx="104">
                        <c:v>144911</c:v>
                      </c:pt>
                      <c:pt idx="105">
                        <c:v>144927</c:v>
                      </c:pt>
                      <c:pt idx="106">
                        <c:v>144938</c:v>
                      </c:pt>
                      <c:pt idx="107">
                        <c:v>144954</c:v>
                      </c:pt>
                      <c:pt idx="108">
                        <c:v>144968</c:v>
                      </c:pt>
                      <c:pt idx="109">
                        <c:v>144979</c:v>
                      </c:pt>
                      <c:pt idx="110">
                        <c:v>144989</c:v>
                      </c:pt>
                      <c:pt idx="111">
                        <c:v>145006</c:v>
                      </c:pt>
                      <c:pt idx="112">
                        <c:v>145019</c:v>
                      </c:pt>
                      <c:pt idx="113">
                        <c:v>145028</c:v>
                      </c:pt>
                      <c:pt idx="114">
                        <c:v>145043</c:v>
                      </c:pt>
                      <c:pt idx="115">
                        <c:v>145051</c:v>
                      </c:pt>
                      <c:pt idx="116">
                        <c:v>145067</c:v>
                      </c:pt>
                      <c:pt idx="117">
                        <c:v>145078</c:v>
                      </c:pt>
                      <c:pt idx="118">
                        <c:v>145091</c:v>
                      </c:pt>
                      <c:pt idx="119">
                        <c:v>145099</c:v>
                      </c:pt>
                    </c:numCache>
                  </c:numRef>
                </c:yVal>
                <c:smooth val="1"/>
                <c:extLst xmlns:c15="http://schemas.microsoft.com/office/drawing/2012/chart">
                  <c:ext xmlns:c16="http://schemas.microsoft.com/office/drawing/2014/chart" uri="{C3380CC4-5D6E-409C-BE32-E72D297353CC}">
                    <c16:uniqueId val="{00000005-D7DD-4430-AD04-1D553739206C}"/>
                  </c:ext>
                </c:extLst>
              </c15:ser>
            </c15:filteredScatterSeries>
            <c15:filteredScatterSeries>
              <c15:ser>
                <c:idx val="5"/>
                <c:order val="6"/>
                <c:tx>
                  <c:strRef>
                    <c:extLst xmlns:c15="http://schemas.microsoft.com/office/drawing/2012/chart">
                      <c:ext xmlns:c15="http://schemas.microsoft.com/office/drawing/2012/chart" uri="{02D57815-91ED-43cb-92C2-25804820EDAC}">
                        <c15:formulaRef>
                          <c15:sqref>Sheet1!$H$2</c15:sqref>
                        </c15:formulaRef>
                      </c:ext>
                    </c:extLst>
                    <c:strCache>
                      <c:ptCount val="1"/>
                      <c:pt idx="0">
                        <c:v>700</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Sheet1!$H$3:$H$122</c15:sqref>
                        </c15:formulaRef>
                      </c:ext>
                    </c:extLst>
                    <c:numCache>
                      <c:formatCode>General</c:formatCode>
                      <c:ptCount val="120"/>
                      <c:pt idx="0">
                        <c:v>0</c:v>
                      </c:pt>
                      <c:pt idx="1">
                        <c:v>1659</c:v>
                      </c:pt>
                      <c:pt idx="2">
                        <c:v>6188</c:v>
                      </c:pt>
                      <c:pt idx="3">
                        <c:v>10815</c:v>
                      </c:pt>
                      <c:pt idx="4">
                        <c:v>15479</c:v>
                      </c:pt>
                      <c:pt idx="5">
                        <c:v>20029</c:v>
                      </c:pt>
                      <c:pt idx="6">
                        <c:v>24292</c:v>
                      </c:pt>
                      <c:pt idx="7">
                        <c:v>28320</c:v>
                      </c:pt>
                      <c:pt idx="8">
                        <c:v>32026</c:v>
                      </c:pt>
                      <c:pt idx="9">
                        <c:v>35486</c:v>
                      </c:pt>
                      <c:pt idx="10">
                        <c:v>38683</c:v>
                      </c:pt>
                      <c:pt idx="11">
                        <c:v>41643</c:v>
                      </c:pt>
                      <c:pt idx="12">
                        <c:v>44394</c:v>
                      </c:pt>
                      <c:pt idx="13">
                        <c:v>46943</c:v>
                      </c:pt>
                      <c:pt idx="14">
                        <c:v>49312</c:v>
                      </c:pt>
                      <c:pt idx="15">
                        <c:v>51227</c:v>
                      </c:pt>
                      <c:pt idx="16">
                        <c:v>52623</c:v>
                      </c:pt>
                      <c:pt idx="17">
                        <c:v>53904</c:v>
                      </c:pt>
                      <c:pt idx="18">
                        <c:v>55136</c:v>
                      </c:pt>
                      <c:pt idx="19">
                        <c:v>56347</c:v>
                      </c:pt>
                      <c:pt idx="20">
                        <c:v>57551</c:v>
                      </c:pt>
                      <c:pt idx="21">
                        <c:v>58758</c:v>
                      </c:pt>
                      <c:pt idx="22">
                        <c:v>59966</c:v>
                      </c:pt>
                      <c:pt idx="23">
                        <c:v>61184</c:v>
                      </c:pt>
                      <c:pt idx="24">
                        <c:v>62407</c:v>
                      </c:pt>
                      <c:pt idx="25">
                        <c:v>63680</c:v>
                      </c:pt>
                      <c:pt idx="26">
                        <c:v>64954</c:v>
                      </c:pt>
                      <c:pt idx="27">
                        <c:v>66235</c:v>
                      </c:pt>
                      <c:pt idx="28">
                        <c:v>67544</c:v>
                      </c:pt>
                      <c:pt idx="29">
                        <c:v>68832</c:v>
                      </c:pt>
                      <c:pt idx="30">
                        <c:v>70134</c:v>
                      </c:pt>
                      <c:pt idx="31">
                        <c:v>71427</c:v>
                      </c:pt>
                      <c:pt idx="32">
                        <c:v>72736</c:v>
                      </c:pt>
                      <c:pt idx="33">
                        <c:v>73999</c:v>
                      </c:pt>
                      <c:pt idx="34">
                        <c:v>75253</c:v>
                      </c:pt>
                      <c:pt idx="35">
                        <c:v>76514</c:v>
                      </c:pt>
                      <c:pt idx="36">
                        <c:v>77774</c:v>
                      </c:pt>
                      <c:pt idx="37">
                        <c:v>78994</c:v>
                      </c:pt>
                      <c:pt idx="38">
                        <c:v>80228</c:v>
                      </c:pt>
                      <c:pt idx="39">
                        <c:v>81448</c:v>
                      </c:pt>
                      <c:pt idx="40">
                        <c:v>82640</c:v>
                      </c:pt>
                      <c:pt idx="41">
                        <c:v>83863</c:v>
                      </c:pt>
                      <c:pt idx="42">
                        <c:v>85065</c:v>
                      </c:pt>
                      <c:pt idx="43">
                        <c:v>86259</c:v>
                      </c:pt>
                      <c:pt idx="44">
                        <c:v>87465</c:v>
                      </c:pt>
                      <c:pt idx="45">
                        <c:v>88696</c:v>
                      </c:pt>
                      <c:pt idx="46">
                        <c:v>89924</c:v>
                      </c:pt>
                      <c:pt idx="47">
                        <c:v>91130</c:v>
                      </c:pt>
                      <c:pt idx="48">
                        <c:v>92354</c:v>
                      </c:pt>
                      <c:pt idx="49">
                        <c:v>93566</c:v>
                      </c:pt>
                      <c:pt idx="50">
                        <c:v>94797</c:v>
                      </c:pt>
                      <c:pt idx="51">
                        <c:v>95993</c:v>
                      </c:pt>
                      <c:pt idx="52">
                        <c:v>97215</c:v>
                      </c:pt>
                      <c:pt idx="53">
                        <c:v>98410</c:v>
                      </c:pt>
                      <c:pt idx="54">
                        <c:v>99579</c:v>
                      </c:pt>
                      <c:pt idx="55">
                        <c:v>100766</c:v>
                      </c:pt>
                      <c:pt idx="56">
                        <c:v>101943</c:v>
                      </c:pt>
                      <c:pt idx="57">
                        <c:v>103118</c:v>
                      </c:pt>
                      <c:pt idx="58">
                        <c:v>104286</c:v>
                      </c:pt>
                      <c:pt idx="59">
                        <c:v>105448</c:v>
                      </c:pt>
                      <c:pt idx="60">
                        <c:v>106645</c:v>
                      </c:pt>
                      <c:pt idx="61">
                        <c:v>107832</c:v>
                      </c:pt>
                      <c:pt idx="62">
                        <c:v>109026</c:v>
                      </c:pt>
                      <c:pt idx="63">
                        <c:v>110203</c:v>
                      </c:pt>
                      <c:pt idx="64">
                        <c:v>111415</c:v>
                      </c:pt>
                      <c:pt idx="65">
                        <c:v>112615</c:v>
                      </c:pt>
                      <c:pt idx="66">
                        <c:v>113810</c:v>
                      </c:pt>
                      <c:pt idx="67">
                        <c:v>115019</c:v>
                      </c:pt>
                      <c:pt idx="68">
                        <c:v>116242</c:v>
                      </c:pt>
                      <c:pt idx="69">
                        <c:v>117487</c:v>
                      </c:pt>
                      <c:pt idx="70">
                        <c:v>118763</c:v>
                      </c:pt>
                      <c:pt idx="71">
                        <c:v>120087</c:v>
                      </c:pt>
                      <c:pt idx="72">
                        <c:v>121444</c:v>
                      </c:pt>
                      <c:pt idx="73">
                        <c:v>122850</c:v>
                      </c:pt>
                      <c:pt idx="74">
                        <c:v>124303</c:v>
                      </c:pt>
                      <c:pt idx="75">
                        <c:v>125813</c:v>
                      </c:pt>
                      <c:pt idx="76">
                        <c:v>127359</c:v>
                      </c:pt>
                      <c:pt idx="77">
                        <c:v>129024</c:v>
                      </c:pt>
                      <c:pt idx="78">
                        <c:v>130728</c:v>
                      </c:pt>
                      <c:pt idx="79">
                        <c:v>132495</c:v>
                      </c:pt>
                      <c:pt idx="80">
                        <c:v>134307</c:v>
                      </c:pt>
                      <c:pt idx="81">
                        <c:v>136131</c:v>
                      </c:pt>
                      <c:pt idx="82">
                        <c:v>137840</c:v>
                      </c:pt>
                      <c:pt idx="83">
                        <c:v>139383</c:v>
                      </c:pt>
                      <c:pt idx="84">
                        <c:v>140687</c:v>
                      </c:pt>
                      <c:pt idx="85">
                        <c:v>141808</c:v>
                      </c:pt>
                      <c:pt idx="86">
                        <c:v>142732</c:v>
                      </c:pt>
                      <c:pt idx="87">
                        <c:v>143458</c:v>
                      </c:pt>
                      <c:pt idx="88">
                        <c:v>144033</c:v>
                      </c:pt>
                      <c:pt idx="89">
                        <c:v>144422</c:v>
                      </c:pt>
                      <c:pt idx="90">
                        <c:v>144673</c:v>
                      </c:pt>
                      <c:pt idx="91">
                        <c:v>144832</c:v>
                      </c:pt>
                      <c:pt idx="92">
                        <c:v>144898</c:v>
                      </c:pt>
                      <c:pt idx="93">
                        <c:v>144932</c:v>
                      </c:pt>
                      <c:pt idx="94">
                        <c:v>144956</c:v>
                      </c:pt>
                      <c:pt idx="95">
                        <c:v>144969</c:v>
                      </c:pt>
                      <c:pt idx="96">
                        <c:v>144986</c:v>
                      </c:pt>
                      <c:pt idx="97">
                        <c:v>145011</c:v>
                      </c:pt>
                      <c:pt idx="98">
                        <c:v>145026</c:v>
                      </c:pt>
                      <c:pt idx="99">
                        <c:v>145042</c:v>
                      </c:pt>
                      <c:pt idx="100">
                        <c:v>145061</c:v>
                      </c:pt>
                      <c:pt idx="101">
                        <c:v>145079</c:v>
                      </c:pt>
                      <c:pt idx="102">
                        <c:v>145099</c:v>
                      </c:pt>
                      <c:pt idx="103">
                        <c:v>145121</c:v>
                      </c:pt>
                      <c:pt idx="104">
                        <c:v>145132</c:v>
                      </c:pt>
                      <c:pt idx="105">
                        <c:v>145145</c:v>
                      </c:pt>
                      <c:pt idx="106">
                        <c:v>145156</c:v>
                      </c:pt>
                      <c:pt idx="107">
                        <c:v>145171</c:v>
                      </c:pt>
                      <c:pt idx="108">
                        <c:v>145183</c:v>
                      </c:pt>
                      <c:pt idx="109">
                        <c:v>145194</c:v>
                      </c:pt>
                      <c:pt idx="110">
                        <c:v>145206</c:v>
                      </c:pt>
                      <c:pt idx="111">
                        <c:v>145216</c:v>
                      </c:pt>
                      <c:pt idx="112">
                        <c:v>145230</c:v>
                      </c:pt>
                      <c:pt idx="113">
                        <c:v>145235</c:v>
                      </c:pt>
                      <c:pt idx="114">
                        <c:v>145244</c:v>
                      </c:pt>
                      <c:pt idx="115">
                        <c:v>145254</c:v>
                      </c:pt>
                      <c:pt idx="116">
                        <c:v>145262</c:v>
                      </c:pt>
                      <c:pt idx="117">
                        <c:v>145279</c:v>
                      </c:pt>
                      <c:pt idx="118">
                        <c:v>145287</c:v>
                      </c:pt>
                      <c:pt idx="119">
                        <c:v>145293</c:v>
                      </c:pt>
                    </c:numCache>
                  </c:numRef>
                </c:yVal>
                <c:smooth val="1"/>
                <c:extLst xmlns:c15="http://schemas.microsoft.com/office/drawing/2012/chart">
                  <c:ext xmlns:c16="http://schemas.microsoft.com/office/drawing/2014/chart" uri="{C3380CC4-5D6E-409C-BE32-E72D297353CC}">
                    <c16:uniqueId val="{00000006-D7DD-4430-AD04-1D553739206C}"/>
                  </c:ext>
                </c:extLst>
              </c15:ser>
            </c15:filteredScatterSeries>
            <c15:filteredScatterSeries>
              <c15:ser>
                <c:idx val="3"/>
                <c:order val="7"/>
                <c:tx>
                  <c:strRef>
                    <c:extLst xmlns:c15="http://schemas.microsoft.com/office/drawing/2012/chart">
                      <c:ext xmlns:c15="http://schemas.microsoft.com/office/drawing/2012/chart" uri="{02D57815-91ED-43cb-92C2-25804820EDAC}">
                        <c15:formulaRef>
                          <c15:sqref>Sheet1!$I$2</c15:sqref>
                        </c15:formulaRef>
                      </c:ext>
                    </c:extLst>
                    <c:strCache>
                      <c:ptCount val="1"/>
                      <c:pt idx="0">
                        <c:v>800</c:v>
                      </c:pt>
                    </c:strCache>
                  </c:strRef>
                </c:tx>
                <c:spPr>
                  <a:ln w="19050" cap="rnd">
                    <a:solidFill>
                      <a:schemeClr val="accent4"/>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Sheet1!$I$3:$I$122</c15:sqref>
                        </c15:formulaRef>
                      </c:ext>
                    </c:extLst>
                    <c:numCache>
                      <c:formatCode>General</c:formatCode>
                      <c:ptCount val="120"/>
                      <c:pt idx="0">
                        <c:v>0</c:v>
                      </c:pt>
                      <c:pt idx="1">
                        <c:v>2137</c:v>
                      </c:pt>
                      <c:pt idx="2">
                        <c:v>6916</c:v>
                      </c:pt>
                      <c:pt idx="3">
                        <c:v>12025</c:v>
                      </c:pt>
                      <c:pt idx="4">
                        <c:v>17010</c:v>
                      </c:pt>
                      <c:pt idx="5">
                        <c:v>21837</c:v>
                      </c:pt>
                      <c:pt idx="6">
                        <c:v>26333</c:v>
                      </c:pt>
                      <c:pt idx="7">
                        <c:v>30437</c:v>
                      </c:pt>
                      <c:pt idx="8">
                        <c:v>34175</c:v>
                      </c:pt>
                      <c:pt idx="9">
                        <c:v>37614</c:v>
                      </c:pt>
                      <c:pt idx="10">
                        <c:v>40729</c:v>
                      </c:pt>
                      <c:pt idx="11">
                        <c:v>43553</c:v>
                      </c:pt>
                      <c:pt idx="12">
                        <c:v>46109</c:v>
                      </c:pt>
                      <c:pt idx="13">
                        <c:v>48304</c:v>
                      </c:pt>
                      <c:pt idx="14">
                        <c:v>49767</c:v>
                      </c:pt>
                      <c:pt idx="15">
                        <c:v>51049</c:v>
                      </c:pt>
                      <c:pt idx="16">
                        <c:v>52293</c:v>
                      </c:pt>
                      <c:pt idx="17">
                        <c:v>53493</c:v>
                      </c:pt>
                      <c:pt idx="18">
                        <c:v>54644</c:v>
                      </c:pt>
                      <c:pt idx="19">
                        <c:v>55790</c:v>
                      </c:pt>
                      <c:pt idx="20">
                        <c:v>56987</c:v>
                      </c:pt>
                      <c:pt idx="21">
                        <c:v>58164</c:v>
                      </c:pt>
                      <c:pt idx="22">
                        <c:v>59369</c:v>
                      </c:pt>
                      <c:pt idx="23">
                        <c:v>60602</c:v>
                      </c:pt>
                      <c:pt idx="24">
                        <c:v>61826</c:v>
                      </c:pt>
                      <c:pt idx="25">
                        <c:v>63119</c:v>
                      </c:pt>
                      <c:pt idx="26">
                        <c:v>64409</c:v>
                      </c:pt>
                      <c:pt idx="27">
                        <c:v>65743</c:v>
                      </c:pt>
                      <c:pt idx="28">
                        <c:v>67073</c:v>
                      </c:pt>
                      <c:pt idx="29">
                        <c:v>68387</c:v>
                      </c:pt>
                      <c:pt idx="30">
                        <c:v>69720</c:v>
                      </c:pt>
                      <c:pt idx="31">
                        <c:v>71034</c:v>
                      </c:pt>
                      <c:pt idx="32">
                        <c:v>72326</c:v>
                      </c:pt>
                      <c:pt idx="33">
                        <c:v>73626</c:v>
                      </c:pt>
                      <c:pt idx="34">
                        <c:v>74926</c:v>
                      </c:pt>
                      <c:pt idx="35">
                        <c:v>76198</c:v>
                      </c:pt>
                      <c:pt idx="36">
                        <c:v>77452</c:v>
                      </c:pt>
                      <c:pt idx="37">
                        <c:v>78734</c:v>
                      </c:pt>
                      <c:pt idx="38">
                        <c:v>79975</c:v>
                      </c:pt>
                      <c:pt idx="39">
                        <c:v>81211</c:v>
                      </c:pt>
                      <c:pt idx="40">
                        <c:v>82493</c:v>
                      </c:pt>
                      <c:pt idx="41">
                        <c:v>83744</c:v>
                      </c:pt>
                      <c:pt idx="42">
                        <c:v>84991</c:v>
                      </c:pt>
                      <c:pt idx="43">
                        <c:v>86264</c:v>
                      </c:pt>
                      <c:pt idx="44">
                        <c:v>87546</c:v>
                      </c:pt>
                      <c:pt idx="45">
                        <c:v>88822</c:v>
                      </c:pt>
                      <c:pt idx="46">
                        <c:v>90094</c:v>
                      </c:pt>
                      <c:pt idx="47">
                        <c:v>91392</c:v>
                      </c:pt>
                      <c:pt idx="48">
                        <c:v>92656</c:v>
                      </c:pt>
                      <c:pt idx="49">
                        <c:v>93943</c:v>
                      </c:pt>
                      <c:pt idx="50">
                        <c:v>95199</c:v>
                      </c:pt>
                      <c:pt idx="51">
                        <c:v>96483</c:v>
                      </c:pt>
                      <c:pt idx="52">
                        <c:v>97749</c:v>
                      </c:pt>
                      <c:pt idx="53">
                        <c:v>99023</c:v>
                      </c:pt>
                      <c:pt idx="54">
                        <c:v>100279</c:v>
                      </c:pt>
                      <c:pt idx="55">
                        <c:v>101547</c:v>
                      </c:pt>
                      <c:pt idx="56">
                        <c:v>102774</c:v>
                      </c:pt>
                      <c:pt idx="57">
                        <c:v>104032</c:v>
                      </c:pt>
                      <c:pt idx="58">
                        <c:v>105267</c:v>
                      </c:pt>
                      <c:pt idx="59">
                        <c:v>106501</c:v>
                      </c:pt>
                      <c:pt idx="60">
                        <c:v>107745</c:v>
                      </c:pt>
                      <c:pt idx="61">
                        <c:v>108958</c:v>
                      </c:pt>
                      <c:pt idx="62">
                        <c:v>110204</c:v>
                      </c:pt>
                      <c:pt idx="63">
                        <c:v>111435</c:v>
                      </c:pt>
                      <c:pt idx="64">
                        <c:v>112666</c:v>
                      </c:pt>
                      <c:pt idx="65">
                        <c:v>113909</c:v>
                      </c:pt>
                      <c:pt idx="66">
                        <c:v>115158</c:v>
                      </c:pt>
                      <c:pt idx="67">
                        <c:v>116437</c:v>
                      </c:pt>
                      <c:pt idx="68">
                        <c:v>117705</c:v>
                      </c:pt>
                      <c:pt idx="69">
                        <c:v>118999</c:v>
                      </c:pt>
                      <c:pt idx="70">
                        <c:v>120319</c:v>
                      </c:pt>
                      <c:pt idx="71">
                        <c:v>121684</c:v>
                      </c:pt>
                      <c:pt idx="72">
                        <c:v>123120</c:v>
                      </c:pt>
                      <c:pt idx="73">
                        <c:v>124651</c:v>
                      </c:pt>
                      <c:pt idx="74">
                        <c:v>126197</c:v>
                      </c:pt>
                      <c:pt idx="75">
                        <c:v>127857</c:v>
                      </c:pt>
                      <c:pt idx="76">
                        <c:v>129558</c:v>
                      </c:pt>
                      <c:pt idx="77">
                        <c:v>131313</c:v>
                      </c:pt>
                      <c:pt idx="78">
                        <c:v>133171</c:v>
                      </c:pt>
                      <c:pt idx="79">
                        <c:v>135061</c:v>
                      </c:pt>
                      <c:pt idx="80">
                        <c:v>136974</c:v>
                      </c:pt>
                      <c:pt idx="81">
                        <c:v>138814</c:v>
                      </c:pt>
                      <c:pt idx="82">
                        <c:v>140607</c:v>
                      </c:pt>
                      <c:pt idx="83">
                        <c:v>142112</c:v>
                      </c:pt>
                      <c:pt idx="84">
                        <c:v>143219</c:v>
                      </c:pt>
                      <c:pt idx="85">
                        <c:v>143978</c:v>
                      </c:pt>
                      <c:pt idx="86">
                        <c:v>144457</c:v>
                      </c:pt>
                      <c:pt idx="87">
                        <c:v>144701</c:v>
                      </c:pt>
                      <c:pt idx="88">
                        <c:v>144791</c:v>
                      </c:pt>
                      <c:pt idx="89">
                        <c:v>144840</c:v>
                      </c:pt>
                      <c:pt idx="90">
                        <c:v>144865</c:v>
                      </c:pt>
                      <c:pt idx="91">
                        <c:v>144894</c:v>
                      </c:pt>
                      <c:pt idx="92">
                        <c:v>144914</c:v>
                      </c:pt>
                      <c:pt idx="93">
                        <c:v>144934</c:v>
                      </c:pt>
                      <c:pt idx="94">
                        <c:v>144953</c:v>
                      </c:pt>
                      <c:pt idx="95">
                        <c:v>144970</c:v>
                      </c:pt>
                      <c:pt idx="96">
                        <c:v>144987</c:v>
                      </c:pt>
                      <c:pt idx="97">
                        <c:v>145007</c:v>
                      </c:pt>
                      <c:pt idx="98">
                        <c:v>145028</c:v>
                      </c:pt>
                      <c:pt idx="99">
                        <c:v>145045</c:v>
                      </c:pt>
                      <c:pt idx="100">
                        <c:v>145071</c:v>
                      </c:pt>
                      <c:pt idx="101">
                        <c:v>145094</c:v>
                      </c:pt>
                      <c:pt idx="102">
                        <c:v>145108</c:v>
                      </c:pt>
                      <c:pt idx="103">
                        <c:v>145125</c:v>
                      </c:pt>
                      <c:pt idx="104">
                        <c:v>145140</c:v>
                      </c:pt>
                      <c:pt idx="105">
                        <c:v>145153</c:v>
                      </c:pt>
                      <c:pt idx="106">
                        <c:v>145177</c:v>
                      </c:pt>
                      <c:pt idx="107">
                        <c:v>145187</c:v>
                      </c:pt>
                      <c:pt idx="108">
                        <c:v>145196</c:v>
                      </c:pt>
                      <c:pt idx="109">
                        <c:v>145210</c:v>
                      </c:pt>
                      <c:pt idx="110">
                        <c:v>145224</c:v>
                      </c:pt>
                      <c:pt idx="111">
                        <c:v>145242</c:v>
                      </c:pt>
                      <c:pt idx="112">
                        <c:v>145254</c:v>
                      </c:pt>
                      <c:pt idx="113">
                        <c:v>145267</c:v>
                      </c:pt>
                      <c:pt idx="114">
                        <c:v>145277</c:v>
                      </c:pt>
                      <c:pt idx="115">
                        <c:v>145282</c:v>
                      </c:pt>
                      <c:pt idx="116">
                        <c:v>145291</c:v>
                      </c:pt>
                      <c:pt idx="117">
                        <c:v>145303</c:v>
                      </c:pt>
                      <c:pt idx="118">
                        <c:v>145315</c:v>
                      </c:pt>
                      <c:pt idx="119">
                        <c:v>145328</c:v>
                      </c:pt>
                    </c:numCache>
                  </c:numRef>
                </c:yVal>
                <c:smooth val="1"/>
                <c:extLst xmlns:c15="http://schemas.microsoft.com/office/drawing/2012/chart">
                  <c:ext xmlns:c16="http://schemas.microsoft.com/office/drawing/2014/chart" uri="{C3380CC4-5D6E-409C-BE32-E72D297353CC}">
                    <c16:uniqueId val="{00000007-D7DD-4430-AD04-1D553739206C}"/>
                  </c:ext>
                </c:extLst>
              </c15:ser>
            </c15:filteredScatterSeries>
          </c:ext>
        </c:extLst>
      </c:scatterChart>
      <c:valAx>
        <c:axId val="451898224"/>
        <c:scaling>
          <c:orientation val="minMax"/>
          <c:max val="0.24000000000000002"/>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時刻</a:t>
                </a:r>
                <a:r>
                  <a:rPr lang="en-US" altLang="ja-JP"/>
                  <a:t>[s]</a:t>
                </a:r>
              </a:p>
            </c:rich>
          </c:tx>
          <c:layout>
            <c:manualLayout>
              <c:xMode val="edge"/>
              <c:yMode val="edge"/>
              <c:x val="0.4855667240775271"/>
              <c:y val="0.9200806620775839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4305040"/>
        <c:crosses val="autoZero"/>
        <c:crossBetween val="midCat"/>
      </c:valAx>
      <c:valAx>
        <c:axId val="444305040"/>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充填粒子数</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898224"/>
        <c:crosses val="autoZero"/>
        <c:crossBetween val="midCat"/>
      </c:valAx>
      <c:spPr>
        <a:noFill/>
        <a:ln>
          <a:noFill/>
        </a:ln>
        <a:effectLst/>
      </c:spPr>
    </c:plotArea>
    <c:legend>
      <c:legendPos val="r"/>
      <c:layout>
        <c:manualLayout>
          <c:xMode val="edge"/>
          <c:yMode val="edge"/>
          <c:x val="0.22054622357972395"/>
          <c:y val="7.0652691449356569E-2"/>
          <c:w val="0.18486300107244449"/>
          <c:h val="0.1565429475573060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a:solidFill>
        <a:schemeClr val="bg1">
          <a:lumMod val="50000"/>
        </a:schemeClr>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47905118265039"/>
          <c:y val="2.97196861328838E-2"/>
          <c:w val="0.78351581747017951"/>
          <c:h val="0.8380864266342849"/>
        </c:manualLayout>
      </c:layout>
      <c:scatterChart>
        <c:scatterStyle val="smoothMarker"/>
        <c:varyColors val="0"/>
        <c:ser>
          <c:idx val="7"/>
          <c:order val="1"/>
          <c:tx>
            <c:strRef>
              <c:f>Sheet1!$L$2</c:f>
              <c:strCache>
                <c:ptCount val="1"/>
                <c:pt idx="0">
                  <c:v>200</c:v>
                </c:pt>
              </c:strCache>
              <c:extLst xmlns:c15="http://schemas.microsoft.com/office/drawing/2012/chart"/>
            </c:strRef>
          </c:tx>
          <c:spPr>
            <a:ln w="19050" cap="rnd">
              <a:solidFill>
                <a:schemeClr val="accent2">
                  <a:lumMod val="60000"/>
                </a:schemeClr>
              </a:solidFill>
              <a:round/>
            </a:ln>
            <a:effectLst/>
          </c:spPr>
          <c:marker>
            <c:symbol val="none"/>
          </c:marker>
          <c:xVal>
            <c:numRef>
              <c:f>Sheet1!$A$4:$A$122</c:f>
              <c:numCache>
                <c:formatCode>General</c:formatCode>
                <c:ptCount val="119"/>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numCache>
              <c:extLst xmlns:c15="http://schemas.microsoft.com/office/drawing/2012/chart"/>
            </c:numRef>
          </c:xVal>
          <c:yVal>
            <c:numRef>
              <c:f>Sheet1!$L$4:$L$122</c:f>
              <c:numCache>
                <c:formatCode>General</c:formatCode>
                <c:ptCount val="119"/>
                <c:pt idx="0">
                  <c:v>830</c:v>
                </c:pt>
                <c:pt idx="1">
                  <c:v>10940</c:v>
                </c:pt>
                <c:pt idx="2">
                  <c:v>10500</c:v>
                </c:pt>
                <c:pt idx="3">
                  <c:v>10750</c:v>
                </c:pt>
                <c:pt idx="4">
                  <c:v>11945</c:v>
                </c:pt>
                <c:pt idx="5">
                  <c:v>12235</c:v>
                </c:pt>
                <c:pt idx="6">
                  <c:v>11925</c:v>
                </c:pt>
                <c:pt idx="7">
                  <c:v>12445</c:v>
                </c:pt>
                <c:pt idx="8">
                  <c:v>12295</c:v>
                </c:pt>
                <c:pt idx="9">
                  <c:v>12005</c:v>
                </c:pt>
                <c:pt idx="10">
                  <c:v>12365</c:v>
                </c:pt>
                <c:pt idx="11">
                  <c:v>12125</c:v>
                </c:pt>
                <c:pt idx="12">
                  <c:v>11960</c:v>
                </c:pt>
                <c:pt idx="13">
                  <c:v>11940</c:v>
                </c:pt>
                <c:pt idx="14">
                  <c:v>11730</c:v>
                </c:pt>
                <c:pt idx="15">
                  <c:v>11690</c:v>
                </c:pt>
                <c:pt idx="16">
                  <c:v>11680</c:v>
                </c:pt>
                <c:pt idx="17">
                  <c:v>11365</c:v>
                </c:pt>
                <c:pt idx="18">
                  <c:v>11345</c:v>
                </c:pt>
                <c:pt idx="19">
                  <c:v>11050</c:v>
                </c:pt>
                <c:pt idx="20">
                  <c:v>11045</c:v>
                </c:pt>
                <c:pt idx="21">
                  <c:v>10875</c:v>
                </c:pt>
                <c:pt idx="22">
                  <c:v>10730</c:v>
                </c:pt>
                <c:pt idx="23">
                  <c:v>10380</c:v>
                </c:pt>
                <c:pt idx="24">
                  <c:v>10575</c:v>
                </c:pt>
                <c:pt idx="25">
                  <c:v>10160</c:v>
                </c:pt>
                <c:pt idx="26">
                  <c:v>10110</c:v>
                </c:pt>
                <c:pt idx="27">
                  <c:v>9910</c:v>
                </c:pt>
                <c:pt idx="28">
                  <c:v>9780</c:v>
                </c:pt>
                <c:pt idx="29">
                  <c:v>9620</c:v>
                </c:pt>
                <c:pt idx="30">
                  <c:v>9425</c:v>
                </c:pt>
                <c:pt idx="31">
                  <c:v>9390</c:v>
                </c:pt>
                <c:pt idx="32">
                  <c:v>9240</c:v>
                </c:pt>
                <c:pt idx="33">
                  <c:v>9065</c:v>
                </c:pt>
                <c:pt idx="34">
                  <c:v>8945</c:v>
                </c:pt>
                <c:pt idx="35">
                  <c:v>8755</c:v>
                </c:pt>
                <c:pt idx="36">
                  <c:v>8745</c:v>
                </c:pt>
                <c:pt idx="37">
                  <c:v>8540</c:v>
                </c:pt>
                <c:pt idx="38">
                  <c:v>8480</c:v>
                </c:pt>
                <c:pt idx="39">
                  <c:v>8255</c:v>
                </c:pt>
                <c:pt idx="40">
                  <c:v>8340</c:v>
                </c:pt>
                <c:pt idx="41">
                  <c:v>8150</c:v>
                </c:pt>
                <c:pt idx="42">
                  <c:v>7895</c:v>
                </c:pt>
                <c:pt idx="43">
                  <c:v>7950</c:v>
                </c:pt>
                <c:pt idx="44">
                  <c:v>7900</c:v>
                </c:pt>
                <c:pt idx="45">
                  <c:v>7715</c:v>
                </c:pt>
                <c:pt idx="46">
                  <c:v>7690</c:v>
                </c:pt>
                <c:pt idx="47">
                  <c:v>7610</c:v>
                </c:pt>
                <c:pt idx="48">
                  <c:v>7360</c:v>
                </c:pt>
                <c:pt idx="49">
                  <c:v>7390</c:v>
                </c:pt>
                <c:pt idx="50">
                  <c:v>6470</c:v>
                </c:pt>
                <c:pt idx="51">
                  <c:v>5655</c:v>
                </c:pt>
                <c:pt idx="52">
                  <c:v>5705</c:v>
                </c:pt>
                <c:pt idx="53">
                  <c:v>5465</c:v>
                </c:pt>
                <c:pt idx="54">
                  <c:v>5600</c:v>
                </c:pt>
                <c:pt idx="55">
                  <c:v>5575</c:v>
                </c:pt>
                <c:pt idx="56">
                  <c:v>5325</c:v>
                </c:pt>
                <c:pt idx="57">
                  <c:v>5675</c:v>
                </c:pt>
                <c:pt idx="58">
                  <c:v>5575</c:v>
                </c:pt>
                <c:pt idx="59">
                  <c:v>5550</c:v>
                </c:pt>
                <c:pt idx="60">
                  <c:v>5495</c:v>
                </c:pt>
                <c:pt idx="61">
                  <c:v>5430</c:v>
                </c:pt>
                <c:pt idx="62">
                  <c:v>5615</c:v>
                </c:pt>
                <c:pt idx="63">
                  <c:v>5535</c:v>
                </c:pt>
                <c:pt idx="64">
                  <c:v>5465</c:v>
                </c:pt>
                <c:pt idx="65">
                  <c:v>5625</c:v>
                </c:pt>
                <c:pt idx="66">
                  <c:v>5400</c:v>
                </c:pt>
                <c:pt idx="67">
                  <c:v>5680</c:v>
                </c:pt>
                <c:pt idx="68">
                  <c:v>5615</c:v>
                </c:pt>
                <c:pt idx="69">
                  <c:v>5590</c:v>
                </c:pt>
                <c:pt idx="70">
                  <c:v>5605</c:v>
                </c:pt>
                <c:pt idx="71">
                  <c:v>5690</c:v>
                </c:pt>
                <c:pt idx="72">
                  <c:v>5685</c:v>
                </c:pt>
                <c:pt idx="73">
                  <c:v>5785</c:v>
                </c:pt>
                <c:pt idx="74">
                  <c:v>5865</c:v>
                </c:pt>
                <c:pt idx="75">
                  <c:v>6030</c:v>
                </c:pt>
                <c:pt idx="76">
                  <c:v>5995</c:v>
                </c:pt>
                <c:pt idx="77">
                  <c:v>5920</c:v>
                </c:pt>
                <c:pt idx="78">
                  <c:v>5870</c:v>
                </c:pt>
                <c:pt idx="79">
                  <c:v>6000</c:v>
                </c:pt>
                <c:pt idx="80">
                  <c:v>5810</c:v>
                </c:pt>
                <c:pt idx="81">
                  <c:v>5780</c:v>
                </c:pt>
                <c:pt idx="82">
                  <c:v>5760</c:v>
                </c:pt>
                <c:pt idx="83">
                  <c:v>5525</c:v>
                </c:pt>
                <c:pt idx="84">
                  <c:v>5245</c:v>
                </c:pt>
                <c:pt idx="85">
                  <c:v>4930</c:v>
                </c:pt>
                <c:pt idx="86">
                  <c:v>4610</c:v>
                </c:pt>
                <c:pt idx="87">
                  <c:v>4015</c:v>
                </c:pt>
                <c:pt idx="88">
                  <c:v>3625</c:v>
                </c:pt>
                <c:pt idx="89">
                  <c:v>3055</c:v>
                </c:pt>
                <c:pt idx="90">
                  <c:v>2735</c:v>
                </c:pt>
                <c:pt idx="91">
                  <c:v>2150</c:v>
                </c:pt>
                <c:pt idx="92">
                  <c:v>1750</c:v>
                </c:pt>
                <c:pt idx="93">
                  <c:v>1255</c:v>
                </c:pt>
                <c:pt idx="94">
                  <c:v>990</c:v>
                </c:pt>
                <c:pt idx="95">
                  <c:v>630</c:v>
                </c:pt>
                <c:pt idx="96">
                  <c:v>485</c:v>
                </c:pt>
                <c:pt idx="97">
                  <c:v>315</c:v>
                </c:pt>
                <c:pt idx="98">
                  <c:v>180</c:v>
                </c:pt>
                <c:pt idx="99">
                  <c:v>140</c:v>
                </c:pt>
                <c:pt idx="100">
                  <c:v>150</c:v>
                </c:pt>
                <c:pt idx="101">
                  <c:v>110</c:v>
                </c:pt>
                <c:pt idx="102">
                  <c:v>95</c:v>
                </c:pt>
                <c:pt idx="103">
                  <c:v>70</c:v>
                </c:pt>
                <c:pt idx="104">
                  <c:v>85</c:v>
                </c:pt>
                <c:pt idx="105">
                  <c:v>75</c:v>
                </c:pt>
                <c:pt idx="106">
                  <c:v>80</c:v>
                </c:pt>
                <c:pt idx="107">
                  <c:v>60</c:v>
                </c:pt>
                <c:pt idx="108">
                  <c:v>90</c:v>
                </c:pt>
                <c:pt idx="109">
                  <c:v>120</c:v>
                </c:pt>
                <c:pt idx="110">
                  <c:v>70</c:v>
                </c:pt>
                <c:pt idx="111">
                  <c:v>95</c:v>
                </c:pt>
                <c:pt idx="112">
                  <c:v>75</c:v>
                </c:pt>
                <c:pt idx="113">
                  <c:v>65</c:v>
                </c:pt>
                <c:pt idx="114">
                  <c:v>50</c:v>
                </c:pt>
                <c:pt idx="115">
                  <c:v>65</c:v>
                </c:pt>
                <c:pt idx="116">
                  <c:v>90</c:v>
                </c:pt>
                <c:pt idx="117">
                  <c:v>55</c:v>
                </c:pt>
                <c:pt idx="118">
                  <c:v>80</c:v>
                </c:pt>
              </c:numCache>
              <c:extLst xmlns:c15="http://schemas.microsoft.com/office/drawing/2012/chart"/>
            </c:numRef>
          </c:yVal>
          <c:smooth val="1"/>
          <c:extLst xmlns:c15="http://schemas.microsoft.com/office/drawing/2012/chart">
            <c:ext xmlns:c16="http://schemas.microsoft.com/office/drawing/2014/chart" uri="{C3380CC4-5D6E-409C-BE32-E72D297353CC}">
              <c16:uniqueId val="{00000000-AAED-4B50-9251-BBB2AAA3DD33}"/>
            </c:ext>
          </c:extLst>
        </c:ser>
        <c:ser>
          <c:idx val="2"/>
          <c:order val="4"/>
          <c:tx>
            <c:strRef>
              <c:f>Sheet1!$O$2</c:f>
              <c:strCache>
                <c:ptCount val="1"/>
                <c:pt idx="0">
                  <c:v>500</c:v>
                </c:pt>
              </c:strCache>
              <c:extLst xmlns:c15="http://schemas.microsoft.com/office/drawing/2012/chart"/>
            </c:strRef>
          </c:tx>
          <c:spPr>
            <a:ln w="19050" cap="rnd">
              <a:solidFill>
                <a:schemeClr val="accent3"/>
              </a:solidFill>
              <a:round/>
            </a:ln>
            <a:effectLst/>
          </c:spPr>
          <c:marker>
            <c:symbol val="none"/>
          </c:marker>
          <c:xVal>
            <c:numRef>
              <c:f>Sheet1!$A$3:$A$122</c:f>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extLst xmlns:c15="http://schemas.microsoft.com/office/drawing/2012/chart"/>
            </c:numRef>
          </c:xVal>
          <c:yVal>
            <c:numRef>
              <c:f>Sheet1!$O$3:$O$122</c:f>
              <c:numCache>
                <c:formatCode>General</c:formatCode>
                <c:ptCount val="120"/>
                <c:pt idx="1">
                  <c:v>7605</c:v>
                </c:pt>
                <c:pt idx="2">
                  <c:v>15580</c:v>
                </c:pt>
                <c:pt idx="3">
                  <c:v>18745</c:v>
                </c:pt>
                <c:pt idx="4">
                  <c:v>19345</c:v>
                </c:pt>
                <c:pt idx="5">
                  <c:v>19255</c:v>
                </c:pt>
                <c:pt idx="6">
                  <c:v>18690</c:v>
                </c:pt>
                <c:pt idx="7">
                  <c:v>18150</c:v>
                </c:pt>
                <c:pt idx="8">
                  <c:v>17220</c:v>
                </c:pt>
                <c:pt idx="9">
                  <c:v>16650</c:v>
                </c:pt>
                <c:pt idx="10">
                  <c:v>15870</c:v>
                </c:pt>
                <c:pt idx="11">
                  <c:v>15255</c:v>
                </c:pt>
                <c:pt idx="12">
                  <c:v>14490</c:v>
                </c:pt>
                <c:pt idx="13">
                  <c:v>13905</c:v>
                </c:pt>
                <c:pt idx="14">
                  <c:v>13490</c:v>
                </c:pt>
                <c:pt idx="15">
                  <c:v>12660</c:v>
                </c:pt>
                <c:pt idx="16">
                  <c:v>11975</c:v>
                </c:pt>
                <c:pt idx="17">
                  <c:v>11640</c:v>
                </c:pt>
                <c:pt idx="18">
                  <c:v>11105</c:v>
                </c:pt>
                <c:pt idx="19">
                  <c:v>10635</c:v>
                </c:pt>
                <c:pt idx="20">
                  <c:v>10150</c:v>
                </c:pt>
                <c:pt idx="21">
                  <c:v>7920</c:v>
                </c:pt>
                <c:pt idx="22">
                  <c:v>6510</c:v>
                </c:pt>
                <c:pt idx="23">
                  <c:v>6240</c:v>
                </c:pt>
                <c:pt idx="24">
                  <c:v>6105</c:v>
                </c:pt>
                <c:pt idx="25">
                  <c:v>5830</c:v>
                </c:pt>
                <c:pt idx="26">
                  <c:v>6095</c:v>
                </c:pt>
                <c:pt idx="27">
                  <c:v>5915</c:v>
                </c:pt>
                <c:pt idx="28">
                  <c:v>6065</c:v>
                </c:pt>
                <c:pt idx="29">
                  <c:v>6035</c:v>
                </c:pt>
                <c:pt idx="30">
                  <c:v>6175</c:v>
                </c:pt>
                <c:pt idx="31">
                  <c:v>6330</c:v>
                </c:pt>
                <c:pt idx="32">
                  <c:v>6280</c:v>
                </c:pt>
                <c:pt idx="33">
                  <c:v>6090</c:v>
                </c:pt>
                <c:pt idx="34">
                  <c:v>6040</c:v>
                </c:pt>
                <c:pt idx="35">
                  <c:v>6290</c:v>
                </c:pt>
                <c:pt idx="36">
                  <c:v>6015</c:v>
                </c:pt>
                <c:pt idx="37">
                  <c:v>5905</c:v>
                </c:pt>
                <c:pt idx="38">
                  <c:v>5950</c:v>
                </c:pt>
                <c:pt idx="39">
                  <c:v>5940</c:v>
                </c:pt>
                <c:pt idx="40">
                  <c:v>6040</c:v>
                </c:pt>
                <c:pt idx="41">
                  <c:v>5585</c:v>
                </c:pt>
                <c:pt idx="42">
                  <c:v>5855</c:v>
                </c:pt>
                <c:pt idx="43">
                  <c:v>6035</c:v>
                </c:pt>
                <c:pt idx="44">
                  <c:v>5910</c:v>
                </c:pt>
                <c:pt idx="45">
                  <c:v>5700</c:v>
                </c:pt>
                <c:pt idx="46">
                  <c:v>5880</c:v>
                </c:pt>
                <c:pt idx="47">
                  <c:v>5880</c:v>
                </c:pt>
                <c:pt idx="48">
                  <c:v>5940</c:v>
                </c:pt>
                <c:pt idx="49">
                  <c:v>5910</c:v>
                </c:pt>
                <c:pt idx="50">
                  <c:v>6020</c:v>
                </c:pt>
                <c:pt idx="51">
                  <c:v>6035</c:v>
                </c:pt>
                <c:pt idx="52">
                  <c:v>6105</c:v>
                </c:pt>
                <c:pt idx="53">
                  <c:v>6170</c:v>
                </c:pt>
                <c:pt idx="54">
                  <c:v>6320</c:v>
                </c:pt>
                <c:pt idx="55">
                  <c:v>6405</c:v>
                </c:pt>
                <c:pt idx="56">
                  <c:v>6410</c:v>
                </c:pt>
                <c:pt idx="57">
                  <c:v>6640</c:v>
                </c:pt>
                <c:pt idx="58">
                  <c:v>6650</c:v>
                </c:pt>
                <c:pt idx="59">
                  <c:v>6850</c:v>
                </c:pt>
                <c:pt idx="60">
                  <c:v>6965</c:v>
                </c:pt>
                <c:pt idx="61">
                  <c:v>7195</c:v>
                </c:pt>
                <c:pt idx="62">
                  <c:v>7260</c:v>
                </c:pt>
                <c:pt idx="63">
                  <c:v>7680</c:v>
                </c:pt>
                <c:pt idx="64">
                  <c:v>7930</c:v>
                </c:pt>
                <c:pt idx="65">
                  <c:v>8270</c:v>
                </c:pt>
                <c:pt idx="66">
                  <c:v>8750</c:v>
                </c:pt>
                <c:pt idx="67">
                  <c:v>8695</c:v>
                </c:pt>
                <c:pt idx="68">
                  <c:v>9340</c:v>
                </c:pt>
                <c:pt idx="69">
                  <c:v>9715</c:v>
                </c:pt>
                <c:pt idx="70">
                  <c:v>9965</c:v>
                </c:pt>
                <c:pt idx="71">
                  <c:v>10250</c:v>
                </c:pt>
                <c:pt idx="72">
                  <c:v>10620</c:v>
                </c:pt>
                <c:pt idx="73">
                  <c:v>10900</c:v>
                </c:pt>
                <c:pt idx="74">
                  <c:v>11000</c:v>
                </c:pt>
                <c:pt idx="75">
                  <c:v>10645</c:v>
                </c:pt>
                <c:pt idx="76">
                  <c:v>10100</c:v>
                </c:pt>
                <c:pt idx="77">
                  <c:v>9170</c:v>
                </c:pt>
                <c:pt idx="78">
                  <c:v>7670</c:v>
                </c:pt>
                <c:pt idx="79">
                  <c:v>5960</c:v>
                </c:pt>
                <c:pt idx="80">
                  <c:v>4770</c:v>
                </c:pt>
                <c:pt idx="81">
                  <c:v>3225</c:v>
                </c:pt>
                <c:pt idx="82">
                  <c:v>2070</c:v>
                </c:pt>
                <c:pt idx="83">
                  <c:v>1200</c:v>
                </c:pt>
                <c:pt idx="84">
                  <c:v>635</c:v>
                </c:pt>
                <c:pt idx="85">
                  <c:v>480</c:v>
                </c:pt>
                <c:pt idx="86">
                  <c:v>250</c:v>
                </c:pt>
                <c:pt idx="87">
                  <c:v>130</c:v>
                </c:pt>
                <c:pt idx="88">
                  <c:v>120</c:v>
                </c:pt>
                <c:pt idx="89">
                  <c:v>125</c:v>
                </c:pt>
                <c:pt idx="90">
                  <c:v>155</c:v>
                </c:pt>
                <c:pt idx="91">
                  <c:v>110</c:v>
                </c:pt>
                <c:pt idx="92">
                  <c:v>115</c:v>
                </c:pt>
                <c:pt idx="93">
                  <c:v>95</c:v>
                </c:pt>
                <c:pt idx="94">
                  <c:v>130</c:v>
                </c:pt>
                <c:pt idx="95">
                  <c:v>75</c:v>
                </c:pt>
                <c:pt idx="96">
                  <c:v>90</c:v>
                </c:pt>
                <c:pt idx="97">
                  <c:v>115</c:v>
                </c:pt>
                <c:pt idx="98">
                  <c:v>125</c:v>
                </c:pt>
                <c:pt idx="99">
                  <c:v>110</c:v>
                </c:pt>
                <c:pt idx="100">
                  <c:v>95</c:v>
                </c:pt>
                <c:pt idx="101">
                  <c:v>100</c:v>
                </c:pt>
                <c:pt idx="102">
                  <c:v>120</c:v>
                </c:pt>
                <c:pt idx="103">
                  <c:v>70</c:v>
                </c:pt>
                <c:pt idx="104">
                  <c:v>100</c:v>
                </c:pt>
                <c:pt idx="105">
                  <c:v>80</c:v>
                </c:pt>
                <c:pt idx="106">
                  <c:v>80</c:v>
                </c:pt>
                <c:pt idx="107">
                  <c:v>75</c:v>
                </c:pt>
                <c:pt idx="108">
                  <c:v>80</c:v>
                </c:pt>
                <c:pt idx="109">
                  <c:v>65</c:v>
                </c:pt>
                <c:pt idx="110">
                  <c:v>60</c:v>
                </c:pt>
                <c:pt idx="111">
                  <c:v>65</c:v>
                </c:pt>
                <c:pt idx="112">
                  <c:v>70</c:v>
                </c:pt>
                <c:pt idx="113">
                  <c:v>55</c:v>
                </c:pt>
                <c:pt idx="114">
                  <c:v>60</c:v>
                </c:pt>
                <c:pt idx="115">
                  <c:v>55</c:v>
                </c:pt>
                <c:pt idx="116">
                  <c:v>85</c:v>
                </c:pt>
                <c:pt idx="117">
                  <c:v>50</c:v>
                </c:pt>
                <c:pt idx="118">
                  <c:v>65</c:v>
                </c:pt>
                <c:pt idx="119">
                  <c:v>65</c:v>
                </c:pt>
              </c:numCache>
              <c:extLst xmlns:c15="http://schemas.microsoft.com/office/drawing/2012/chart"/>
            </c:numRef>
          </c:yVal>
          <c:smooth val="1"/>
          <c:extLst xmlns:c15="http://schemas.microsoft.com/office/drawing/2012/chart">
            <c:ext xmlns:c16="http://schemas.microsoft.com/office/drawing/2014/chart" uri="{C3380CC4-5D6E-409C-BE32-E72D297353CC}">
              <c16:uniqueId val="{00000001-AAED-4B50-9251-BBB2AAA3DD33}"/>
            </c:ext>
          </c:extLst>
        </c:ser>
        <c:dLbls>
          <c:showLegendKey val="0"/>
          <c:showVal val="0"/>
          <c:showCatName val="0"/>
          <c:showSerName val="0"/>
          <c:showPercent val="0"/>
          <c:showBubbleSize val="0"/>
        </c:dLbls>
        <c:axId val="442211056"/>
        <c:axId val="446626544"/>
        <c:extLst>
          <c:ext xmlns:c15="http://schemas.microsoft.com/office/drawing/2012/chart" uri="{02D57815-91ED-43cb-92C2-25804820EDAC}">
            <c15:filteredScatterSeries>
              <c15:ser>
                <c:idx val="6"/>
                <c:order val="0"/>
                <c:tx>
                  <c:strRef>
                    <c:extLst>
                      <c:ext uri="{02D57815-91ED-43cb-92C2-25804820EDAC}">
                        <c15:formulaRef>
                          <c15:sqref>Sheet1!$K$2</c15:sqref>
                        </c15:formulaRef>
                      </c:ext>
                    </c:extLst>
                    <c:strCache>
                      <c:ptCount val="1"/>
                      <c:pt idx="0">
                        <c:v>100</c:v>
                      </c:pt>
                    </c:strCache>
                  </c:strRef>
                </c:tx>
                <c:spPr>
                  <a:ln w="19050" cap="rnd">
                    <a:solidFill>
                      <a:schemeClr val="accent1">
                        <a:lumMod val="60000"/>
                      </a:schemeClr>
                    </a:solidFill>
                    <a:round/>
                  </a:ln>
                  <a:effectLst/>
                </c:spPr>
                <c:marker>
                  <c:symbol val="none"/>
                </c:marker>
                <c:xVal>
                  <c:numRef>
                    <c:extLst>
                      <c:ext uri="{02D57815-91ED-43cb-92C2-25804820EDAC}">
                        <c15:formulaRef>
                          <c15:sqref>Sheet1!$A$4:$A$122</c15:sqref>
                        </c15:formulaRef>
                      </c:ext>
                    </c:extLst>
                    <c:numCache>
                      <c:formatCode>General</c:formatCode>
                      <c:ptCount val="119"/>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numCache>
                  </c:numRef>
                </c:xVal>
                <c:yVal>
                  <c:numRef>
                    <c:extLst>
                      <c:ext uri="{02D57815-91ED-43cb-92C2-25804820EDAC}">
                        <c15:formulaRef>
                          <c15:sqref>Sheet1!$K$4:$K$122</c15:sqref>
                        </c15:formulaRef>
                      </c:ext>
                    </c:extLst>
                    <c:numCache>
                      <c:formatCode>General</c:formatCode>
                      <c:ptCount val="119"/>
                      <c:pt idx="0">
                        <c:v>0</c:v>
                      </c:pt>
                      <c:pt idx="1">
                        <c:v>7530</c:v>
                      </c:pt>
                      <c:pt idx="2">
                        <c:v>7165</c:v>
                      </c:pt>
                      <c:pt idx="3">
                        <c:v>7495</c:v>
                      </c:pt>
                      <c:pt idx="4">
                        <c:v>7865</c:v>
                      </c:pt>
                      <c:pt idx="5">
                        <c:v>8165</c:v>
                      </c:pt>
                      <c:pt idx="6">
                        <c:v>7830</c:v>
                      </c:pt>
                      <c:pt idx="7">
                        <c:v>8000</c:v>
                      </c:pt>
                      <c:pt idx="8">
                        <c:v>7975</c:v>
                      </c:pt>
                      <c:pt idx="9">
                        <c:v>7795</c:v>
                      </c:pt>
                      <c:pt idx="10">
                        <c:v>7910</c:v>
                      </c:pt>
                      <c:pt idx="11">
                        <c:v>7530</c:v>
                      </c:pt>
                      <c:pt idx="12">
                        <c:v>7480</c:v>
                      </c:pt>
                      <c:pt idx="13">
                        <c:v>7350</c:v>
                      </c:pt>
                      <c:pt idx="14">
                        <c:v>7450</c:v>
                      </c:pt>
                      <c:pt idx="15">
                        <c:v>7415</c:v>
                      </c:pt>
                      <c:pt idx="16">
                        <c:v>7260</c:v>
                      </c:pt>
                      <c:pt idx="17">
                        <c:v>7470</c:v>
                      </c:pt>
                      <c:pt idx="18">
                        <c:v>7305</c:v>
                      </c:pt>
                      <c:pt idx="19">
                        <c:v>7195</c:v>
                      </c:pt>
                      <c:pt idx="20">
                        <c:v>7355</c:v>
                      </c:pt>
                      <c:pt idx="21">
                        <c:v>6995</c:v>
                      </c:pt>
                      <c:pt idx="22">
                        <c:v>7280</c:v>
                      </c:pt>
                      <c:pt idx="23">
                        <c:v>7290</c:v>
                      </c:pt>
                      <c:pt idx="24">
                        <c:v>7105</c:v>
                      </c:pt>
                      <c:pt idx="25">
                        <c:v>7180</c:v>
                      </c:pt>
                      <c:pt idx="26">
                        <c:v>7190</c:v>
                      </c:pt>
                      <c:pt idx="27">
                        <c:v>7170</c:v>
                      </c:pt>
                      <c:pt idx="28">
                        <c:v>7160</c:v>
                      </c:pt>
                      <c:pt idx="29">
                        <c:v>7055</c:v>
                      </c:pt>
                      <c:pt idx="30">
                        <c:v>7210</c:v>
                      </c:pt>
                      <c:pt idx="31">
                        <c:v>7145</c:v>
                      </c:pt>
                      <c:pt idx="32">
                        <c:v>7015</c:v>
                      </c:pt>
                      <c:pt idx="33">
                        <c:v>7055</c:v>
                      </c:pt>
                      <c:pt idx="34">
                        <c:v>6995</c:v>
                      </c:pt>
                      <c:pt idx="35">
                        <c:v>7155</c:v>
                      </c:pt>
                      <c:pt idx="36">
                        <c:v>6985</c:v>
                      </c:pt>
                      <c:pt idx="37">
                        <c:v>6865</c:v>
                      </c:pt>
                      <c:pt idx="38">
                        <c:v>7105</c:v>
                      </c:pt>
                      <c:pt idx="39">
                        <c:v>6760</c:v>
                      </c:pt>
                      <c:pt idx="40">
                        <c:v>6745</c:v>
                      </c:pt>
                      <c:pt idx="41">
                        <c:v>6800</c:v>
                      </c:pt>
                      <c:pt idx="42">
                        <c:v>6865</c:v>
                      </c:pt>
                      <c:pt idx="43">
                        <c:v>6855</c:v>
                      </c:pt>
                      <c:pt idx="44">
                        <c:v>6710</c:v>
                      </c:pt>
                      <c:pt idx="45">
                        <c:v>6775</c:v>
                      </c:pt>
                      <c:pt idx="46">
                        <c:v>6680</c:v>
                      </c:pt>
                      <c:pt idx="47">
                        <c:v>6735</c:v>
                      </c:pt>
                      <c:pt idx="48">
                        <c:v>6635</c:v>
                      </c:pt>
                      <c:pt idx="49">
                        <c:v>6585</c:v>
                      </c:pt>
                      <c:pt idx="50">
                        <c:v>6650</c:v>
                      </c:pt>
                      <c:pt idx="51">
                        <c:v>6610</c:v>
                      </c:pt>
                      <c:pt idx="52">
                        <c:v>6630</c:v>
                      </c:pt>
                      <c:pt idx="53">
                        <c:v>6695</c:v>
                      </c:pt>
                      <c:pt idx="54">
                        <c:v>6390</c:v>
                      </c:pt>
                      <c:pt idx="55">
                        <c:v>6570</c:v>
                      </c:pt>
                      <c:pt idx="56">
                        <c:v>6525</c:v>
                      </c:pt>
                      <c:pt idx="57">
                        <c:v>6525</c:v>
                      </c:pt>
                      <c:pt idx="58">
                        <c:v>6445</c:v>
                      </c:pt>
                      <c:pt idx="59">
                        <c:v>6610</c:v>
                      </c:pt>
                      <c:pt idx="60">
                        <c:v>6455</c:v>
                      </c:pt>
                      <c:pt idx="61">
                        <c:v>6555</c:v>
                      </c:pt>
                      <c:pt idx="62">
                        <c:v>6415</c:v>
                      </c:pt>
                      <c:pt idx="63">
                        <c:v>6475</c:v>
                      </c:pt>
                      <c:pt idx="64">
                        <c:v>6315</c:v>
                      </c:pt>
                      <c:pt idx="65">
                        <c:v>6410</c:v>
                      </c:pt>
                      <c:pt idx="66">
                        <c:v>6455</c:v>
                      </c:pt>
                      <c:pt idx="67">
                        <c:v>6410</c:v>
                      </c:pt>
                      <c:pt idx="68">
                        <c:v>6265</c:v>
                      </c:pt>
                      <c:pt idx="69">
                        <c:v>6410</c:v>
                      </c:pt>
                      <c:pt idx="70">
                        <c:v>6330</c:v>
                      </c:pt>
                      <c:pt idx="71">
                        <c:v>6295</c:v>
                      </c:pt>
                      <c:pt idx="72">
                        <c:v>6245</c:v>
                      </c:pt>
                      <c:pt idx="73">
                        <c:v>6505</c:v>
                      </c:pt>
                      <c:pt idx="74">
                        <c:v>6110</c:v>
                      </c:pt>
                      <c:pt idx="75">
                        <c:v>6390</c:v>
                      </c:pt>
                      <c:pt idx="76">
                        <c:v>6225</c:v>
                      </c:pt>
                      <c:pt idx="77">
                        <c:v>6310</c:v>
                      </c:pt>
                      <c:pt idx="78">
                        <c:v>6220</c:v>
                      </c:pt>
                      <c:pt idx="79">
                        <c:v>6205</c:v>
                      </c:pt>
                      <c:pt idx="80">
                        <c:v>6180</c:v>
                      </c:pt>
                      <c:pt idx="81">
                        <c:v>6185</c:v>
                      </c:pt>
                      <c:pt idx="82">
                        <c:v>6225</c:v>
                      </c:pt>
                      <c:pt idx="83">
                        <c:v>6155</c:v>
                      </c:pt>
                      <c:pt idx="84">
                        <c:v>6100</c:v>
                      </c:pt>
                      <c:pt idx="85">
                        <c:v>6135</c:v>
                      </c:pt>
                      <c:pt idx="86">
                        <c:v>6100</c:v>
                      </c:pt>
                      <c:pt idx="87">
                        <c:v>6160</c:v>
                      </c:pt>
                      <c:pt idx="88">
                        <c:v>5955</c:v>
                      </c:pt>
                      <c:pt idx="89">
                        <c:v>6035</c:v>
                      </c:pt>
                      <c:pt idx="90">
                        <c:v>5910</c:v>
                      </c:pt>
                      <c:pt idx="91">
                        <c:v>6090</c:v>
                      </c:pt>
                      <c:pt idx="92">
                        <c:v>5845</c:v>
                      </c:pt>
                      <c:pt idx="93">
                        <c:v>6110</c:v>
                      </c:pt>
                      <c:pt idx="94">
                        <c:v>5780</c:v>
                      </c:pt>
                      <c:pt idx="95">
                        <c:v>6000</c:v>
                      </c:pt>
                      <c:pt idx="96">
                        <c:v>5850</c:v>
                      </c:pt>
                      <c:pt idx="97">
                        <c:v>5925</c:v>
                      </c:pt>
                      <c:pt idx="98">
                        <c:v>5790</c:v>
                      </c:pt>
                      <c:pt idx="99">
                        <c:v>5680</c:v>
                      </c:pt>
                      <c:pt idx="100">
                        <c:v>5205</c:v>
                      </c:pt>
                      <c:pt idx="101">
                        <c:v>4655</c:v>
                      </c:pt>
                      <c:pt idx="102">
                        <c:v>4505</c:v>
                      </c:pt>
                      <c:pt idx="103">
                        <c:v>4450</c:v>
                      </c:pt>
                      <c:pt idx="104">
                        <c:v>4275</c:v>
                      </c:pt>
                      <c:pt idx="105">
                        <c:v>4040</c:v>
                      </c:pt>
                      <c:pt idx="106">
                        <c:v>3595</c:v>
                      </c:pt>
                      <c:pt idx="107">
                        <c:v>3340</c:v>
                      </c:pt>
                      <c:pt idx="108">
                        <c:v>3095</c:v>
                      </c:pt>
                      <c:pt idx="109">
                        <c:v>2745</c:v>
                      </c:pt>
                      <c:pt idx="110">
                        <c:v>2710</c:v>
                      </c:pt>
                      <c:pt idx="111">
                        <c:v>2205</c:v>
                      </c:pt>
                      <c:pt idx="112">
                        <c:v>2220</c:v>
                      </c:pt>
                      <c:pt idx="113">
                        <c:v>1875</c:v>
                      </c:pt>
                      <c:pt idx="114">
                        <c:v>1740</c:v>
                      </c:pt>
                      <c:pt idx="115">
                        <c:v>1525</c:v>
                      </c:pt>
                      <c:pt idx="116">
                        <c:v>1095</c:v>
                      </c:pt>
                      <c:pt idx="117">
                        <c:v>890</c:v>
                      </c:pt>
                      <c:pt idx="118">
                        <c:v>755</c:v>
                      </c:pt>
                    </c:numCache>
                  </c:numRef>
                </c:yVal>
                <c:smooth val="1"/>
                <c:extLst>
                  <c:ext xmlns:c16="http://schemas.microsoft.com/office/drawing/2014/chart" uri="{C3380CC4-5D6E-409C-BE32-E72D297353CC}">
                    <c16:uniqueId val="{00000002-AAED-4B50-9251-BBB2AAA3DD33}"/>
                  </c:ext>
                </c:extLst>
              </c15:ser>
            </c15:filteredScatterSeries>
            <c15:filteredScatterSeries>
              <c15:ser>
                <c:idx val="0"/>
                <c:order val="2"/>
                <c:tx>
                  <c:strRef>
                    <c:extLst xmlns:c15="http://schemas.microsoft.com/office/drawing/2012/chart">
                      <c:ext xmlns:c15="http://schemas.microsoft.com/office/drawing/2012/chart" uri="{02D57815-91ED-43cb-92C2-25804820EDAC}">
                        <c15:formulaRef>
                          <c15:sqref>Sheet1!$M$2</c15:sqref>
                        </c15:formulaRef>
                      </c:ext>
                    </c:extLst>
                    <c:strCache>
                      <c:ptCount val="1"/>
                      <c:pt idx="0">
                        <c:v>300</c:v>
                      </c:pt>
                    </c:strCache>
                  </c:strRef>
                </c:tx>
                <c:spPr>
                  <a:ln w="19050" cap="rnd">
                    <a:solidFill>
                      <a:schemeClr val="accent1"/>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Sheet1!$M$3:$M$122</c15:sqref>
                        </c15:formulaRef>
                      </c:ext>
                    </c:extLst>
                    <c:numCache>
                      <c:formatCode>General</c:formatCode>
                      <c:ptCount val="120"/>
                      <c:pt idx="1">
                        <c:v>6730</c:v>
                      </c:pt>
                      <c:pt idx="2">
                        <c:v>8445</c:v>
                      </c:pt>
                      <c:pt idx="3">
                        <c:v>14230</c:v>
                      </c:pt>
                      <c:pt idx="4">
                        <c:v>14010</c:v>
                      </c:pt>
                      <c:pt idx="5">
                        <c:v>14440</c:v>
                      </c:pt>
                      <c:pt idx="6">
                        <c:v>14665</c:v>
                      </c:pt>
                      <c:pt idx="7">
                        <c:v>14640</c:v>
                      </c:pt>
                      <c:pt idx="8">
                        <c:v>14475</c:v>
                      </c:pt>
                      <c:pt idx="9">
                        <c:v>14410</c:v>
                      </c:pt>
                      <c:pt idx="10">
                        <c:v>14175</c:v>
                      </c:pt>
                      <c:pt idx="11">
                        <c:v>13935</c:v>
                      </c:pt>
                      <c:pt idx="12">
                        <c:v>13540</c:v>
                      </c:pt>
                      <c:pt idx="13">
                        <c:v>13340</c:v>
                      </c:pt>
                      <c:pt idx="14">
                        <c:v>13100</c:v>
                      </c:pt>
                      <c:pt idx="15">
                        <c:v>12755</c:v>
                      </c:pt>
                      <c:pt idx="16">
                        <c:v>12520</c:v>
                      </c:pt>
                      <c:pt idx="17">
                        <c:v>12215</c:v>
                      </c:pt>
                      <c:pt idx="18">
                        <c:v>12005</c:v>
                      </c:pt>
                      <c:pt idx="19">
                        <c:v>11760</c:v>
                      </c:pt>
                      <c:pt idx="20">
                        <c:v>11425</c:v>
                      </c:pt>
                      <c:pt idx="21">
                        <c:v>11215</c:v>
                      </c:pt>
                      <c:pt idx="22">
                        <c:v>10910</c:v>
                      </c:pt>
                      <c:pt idx="23">
                        <c:v>10780</c:v>
                      </c:pt>
                      <c:pt idx="24">
                        <c:v>10535</c:v>
                      </c:pt>
                      <c:pt idx="25">
                        <c:v>10335</c:v>
                      </c:pt>
                      <c:pt idx="26">
                        <c:v>9950</c:v>
                      </c:pt>
                      <c:pt idx="27">
                        <c:v>9715</c:v>
                      </c:pt>
                      <c:pt idx="28">
                        <c:v>9570</c:v>
                      </c:pt>
                      <c:pt idx="29">
                        <c:v>9305</c:v>
                      </c:pt>
                      <c:pt idx="30">
                        <c:v>9135</c:v>
                      </c:pt>
                      <c:pt idx="31">
                        <c:v>8950</c:v>
                      </c:pt>
                      <c:pt idx="32">
                        <c:v>8765</c:v>
                      </c:pt>
                      <c:pt idx="33">
                        <c:v>8470</c:v>
                      </c:pt>
                      <c:pt idx="34">
                        <c:v>7815</c:v>
                      </c:pt>
                      <c:pt idx="35">
                        <c:v>6265</c:v>
                      </c:pt>
                      <c:pt idx="36">
                        <c:v>6150</c:v>
                      </c:pt>
                      <c:pt idx="37">
                        <c:v>5770</c:v>
                      </c:pt>
                      <c:pt idx="38">
                        <c:v>5825</c:v>
                      </c:pt>
                      <c:pt idx="39">
                        <c:v>5700</c:v>
                      </c:pt>
                      <c:pt idx="40">
                        <c:v>5950</c:v>
                      </c:pt>
                      <c:pt idx="41">
                        <c:v>5780</c:v>
                      </c:pt>
                      <c:pt idx="42">
                        <c:v>5680</c:v>
                      </c:pt>
                      <c:pt idx="43">
                        <c:v>5760</c:v>
                      </c:pt>
                      <c:pt idx="44">
                        <c:v>5865</c:v>
                      </c:pt>
                      <c:pt idx="45">
                        <c:v>5825</c:v>
                      </c:pt>
                      <c:pt idx="46">
                        <c:v>5735</c:v>
                      </c:pt>
                      <c:pt idx="47">
                        <c:v>5735</c:v>
                      </c:pt>
                      <c:pt idx="48">
                        <c:v>5615</c:v>
                      </c:pt>
                      <c:pt idx="49">
                        <c:v>5620</c:v>
                      </c:pt>
                      <c:pt idx="50">
                        <c:v>5705</c:v>
                      </c:pt>
                      <c:pt idx="51">
                        <c:v>5540</c:v>
                      </c:pt>
                      <c:pt idx="52">
                        <c:v>5470</c:v>
                      </c:pt>
                      <c:pt idx="53">
                        <c:v>5680</c:v>
                      </c:pt>
                      <c:pt idx="54">
                        <c:v>5610</c:v>
                      </c:pt>
                      <c:pt idx="55">
                        <c:v>5725</c:v>
                      </c:pt>
                      <c:pt idx="56">
                        <c:v>5565</c:v>
                      </c:pt>
                      <c:pt idx="57">
                        <c:v>5775</c:v>
                      </c:pt>
                      <c:pt idx="58">
                        <c:v>5600</c:v>
                      </c:pt>
                      <c:pt idx="59">
                        <c:v>5740</c:v>
                      </c:pt>
                      <c:pt idx="60">
                        <c:v>5845</c:v>
                      </c:pt>
                      <c:pt idx="61">
                        <c:v>6000</c:v>
                      </c:pt>
                      <c:pt idx="62">
                        <c:v>5950</c:v>
                      </c:pt>
                      <c:pt idx="63">
                        <c:v>6000</c:v>
                      </c:pt>
                      <c:pt idx="64">
                        <c:v>6090</c:v>
                      </c:pt>
                      <c:pt idx="65">
                        <c:v>6155</c:v>
                      </c:pt>
                      <c:pt idx="66">
                        <c:v>6245</c:v>
                      </c:pt>
                      <c:pt idx="67">
                        <c:v>6345</c:v>
                      </c:pt>
                      <c:pt idx="68">
                        <c:v>6510</c:v>
                      </c:pt>
                      <c:pt idx="69">
                        <c:v>6455</c:v>
                      </c:pt>
                      <c:pt idx="70">
                        <c:v>6595</c:v>
                      </c:pt>
                      <c:pt idx="71">
                        <c:v>6755</c:v>
                      </c:pt>
                      <c:pt idx="72">
                        <c:v>6830</c:v>
                      </c:pt>
                      <c:pt idx="73">
                        <c:v>7040</c:v>
                      </c:pt>
                      <c:pt idx="74">
                        <c:v>7035</c:v>
                      </c:pt>
                      <c:pt idx="75">
                        <c:v>7220</c:v>
                      </c:pt>
                      <c:pt idx="76">
                        <c:v>7495</c:v>
                      </c:pt>
                      <c:pt idx="77">
                        <c:v>7495</c:v>
                      </c:pt>
                      <c:pt idx="78">
                        <c:v>7575</c:v>
                      </c:pt>
                      <c:pt idx="79">
                        <c:v>7645</c:v>
                      </c:pt>
                      <c:pt idx="80">
                        <c:v>7850</c:v>
                      </c:pt>
                      <c:pt idx="81">
                        <c:v>7730</c:v>
                      </c:pt>
                      <c:pt idx="82">
                        <c:v>7395</c:v>
                      </c:pt>
                      <c:pt idx="83">
                        <c:v>7235</c:v>
                      </c:pt>
                      <c:pt idx="84">
                        <c:v>6645</c:v>
                      </c:pt>
                      <c:pt idx="85">
                        <c:v>5530</c:v>
                      </c:pt>
                      <c:pt idx="86">
                        <c:v>4220</c:v>
                      </c:pt>
                      <c:pt idx="87">
                        <c:v>2810</c:v>
                      </c:pt>
                      <c:pt idx="88">
                        <c:v>1745</c:v>
                      </c:pt>
                      <c:pt idx="89">
                        <c:v>1130</c:v>
                      </c:pt>
                      <c:pt idx="90">
                        <c:v>705</c:v>
                      </c:pt>
                      <c:pt idx="91">
                        <c:v>445</c:v>
                      </c:pt>
                      <c:pt idx="92">
                        <c:v>210</c:v>
                      </c:pt>
                      <c:pt idx="93">
                        <c:v>155</c:v>
                      </c:pt>
                      <c:pt idx="94">
                        <c:v>160</c:v>
                      </c:pt>
                      <c:pt idx="95">
                        <c:v>115</c:v>
                      </c:pt>
                      <c:pt idx="96">
                        <c:v>115</c:v>
                      </c:pt>
                      <c:pt idx="97">
                        <c:v>80</c:v>
                      </c:pt>
                      <c:pt idx="98">
                        <c:v>100</c:v>
                      </c:pt>
                      <c:pt idx="99">
                        <c:v>60</c:v>
                      </c:pt>
                      <c:pt idx="100">
                        <c:v>80</c:v>
                      </c:pt>
                      <c:pt idx="101">
                        <c:v>115</c:v>
                      </c:pt>
                      <c:pt idx="102">
                        <c:v>65</c:v>
                      </c:pt>
                      <c:pt idx="103">
                        <c:v>115</c:v>
                      </c:pt>
                      <c:pt idx="104">
                        <c:v>85</c:v>
                      </c:pt>
                      <c:pt idx="105">
                        <c:v>85</c:v>
                      </c:pt>
                      <c:pt idx="106">
                        <c:v>70</c:v>
                      </c:pt>
                      <c:pt idx="107">
                        <c:v>50</c:v>
                      </c:pt>
                      <c:pt idx="108">
                        <c:v>55</c:v>
                      </c:pt>
                      <c:pt idx="109">
                        <c:v>65</c:v>
                      </c:pt>
                      <c:pt idx="110">
                        <c:v>65</c:v>
                      </c:pt>
                      <c:pt idx="111">
                        <c:v>45</c:v>
                      </c:pt>
                      <c:pt idx="112">
                        <c:v>70</c:v>
                      </c:pt>
                      <c:pt idx="113">
                        <c:v>60</c:v>
                      </c:pt>
                      <c:pt idx="114">
                        <c:v>70</c:v>
                      </c:pt>
                      <c:pt idx="115">
                        <c:v>50</c:v>
                      </c:pt>
                      <c:pt idx="116">
                        <c:v>45</c:v>
                      </c:pt>
                      <c:pt idx="117">
                        <c:v>35</c:v>
                      </c:pt>
                      <c:pt idx="118">
                        <c:v>85</c:v>
                      </c:pt>
                      <c:pt idx="119">
                        <c:v>65</c:v>
                      </c:pt>
                    </c:numCache>
                  </c:numRef>
                </c:yVal>
                <c:smooth val="1"/>
                <c:extLst xmlns:c15="http://schemas.microsoft.com/office/drawing/2012/chart">
                  <c:ext xmlns:c16="http://schemas.microsoft.com/office/drawing/2014/chart" uri="{C3380CC4-5D6E-409C-BE32-E72D297353CC}">
                    <c16:uniqueId val="{00000003-AAED-4B50-9251-BBB2AAA3DD33}"/>
                  </c:ext>
                </c:extLst>
              </c15:ser>
            </c15:filteredScatterSeries>
            <c15:filteredScatterSeries>
              <c15:ser>
                <c:idx val="1"/>
                <c:order val="3"/>
                <c:tx>
                  <c:strRef>
                    <c:extLst xmlns:c15="http://schemas.microsoft.com/office/drawing/2012/chart">
                      <c:ext xmlns:c15="http://schemas.microsoft.com/office/drawing/2012/chart" uri="{02D57815-91ED-43cb-92C2-25804820EDAC}">
                        <c15:formulaRef>
                          <c15:sqref>Sheet1!$N$2</c15:sqref>
                        </c15:formulaRef>
                      </c:ext>
                    </c:extLst>
                    <c:strCache>
                      <c:ptCount val="1"/>
                      <c:pt idx="0">
                        <c:v>400</c:v>
                      </c:pt>
                    </c:strCache>
                  </c:strRef>
                </c:tx>
                <c:spPr>
                  <a:ln w="19050" cap="rnd">
                    <a:solidFill>
                      <a:schemeClr val="accent2"/>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Sheet1!$N$3:$N$122</c15:sqref>
                        </c15:formulaRef>
                      </c:ext>
                    </c:extLst>
                    <c:numCache>
                      <c:formatCode>General</c:formatCode>
                      <c:ptCount val="120"/>
                      <c:pt idx="1">
                        <c:v>7455</c:v>
                      </c:pt>
                      <c:pt idx="2">
                        <c:v>12350</c:v>
                      </c:pt>
                      <c:pt idx="3">
                        <c:v>16195</c:v>
                      </c:pt>
                      <c:pt idx="4">
                        <c:v>16530</c:v>
                      </c:pt>
                      <c:pt idx="5">
                        <c:v>16955</c:v>
                      </c:pt>
                      <c:pt idx="6">
                        <c:v>16935</c:v>
                      </c:pt>
                      <c:pt idx="7">
                        <c:v>16615</c:v>
                      </c:pt>
                      <c:pt idx="8">
                        <c:v>16165</c:v>
                      </c:pt>
                      <c:pt idx="9">
                        <c:v>15910</c:v>
                      </c:pt>
                      <c:pt idx="10">
                        <c:v>15245</c:v>
                      </c:pt>
                      <c:pt idx="11">
                        <c:v>14795</c:v>
                      </c:pt>
                      <c:pt idx="12">
                        <c:v>14310</c:v>
                      </c:pt>
                      <c:pt idx="13">
                        <c:v>14005</c:v>
                      </c:pt>
                      <c:pt idx="14">
                        <c:v>13335</c:v>
                      </c:pt>
                      <c:pt idx="15">
                        <c:v>13025</c:v>
                      </c:pt>
                      <c:pt idx="16">
                        <c:v>12740</c:v>
                      </c:pt>
                      <c:pt idx="17">
                        <c:v>12125</c:v>
                      </c:pt>
                      <c:pt idx="18">
                        <c:v>11840</c:v>
                      </c:pt>
                      <c:pt idx="19">
                        <c:v>11465</c:v>
                      </c:pt>
                      <c:pt idx="20">
                        <c:v>11075</c:v>
                      </c:pt>
                      <c:pt idx="21">
                        <c:v>10675</c:v>
                      </c:pt>
                      <c:pt idx="22">
                        <c:v>10410</c:v>
                      </c:pt>
                      <c:pt idx="23">
                        <c:v>9995</c:v>
                      </c:pt>
                      <c:pt idx="24">
                        <c:v>9660</c:v>
                      </c:pt>
                      <c:pt idx="25">
                        <c:v>9510</c:v>
                      </c:pt>
                      <c:pt idx="26">
                        <c:v>7615</c:v>
                      </c:pt>
                      <c:pt idx="27">
                        <c:v>6440</c:v>
                      </c:pt>
                      <c:pt idx="28">
                        <c:v>6215</c:v>
                      </c:pt>
                      <c:pt idx="29">
                        <c:v>5970</c:v>
                      </c:pt>
                      <c:pt idx="30">
                        <c:v>5945</c:v>
                      </c:pt>
                      <c:pt idx="31">
                        <c:v>5800</c:v>
                      </c:pt>
                      <c:pt idx="32">
                        <c:v>5995</c:v>
                      </c:pt>
                      <c:pt idx="33">
                        <c:v>5945</c:v>
                      </c:pt>
                      <c:pt idx="34">
                        <c:v>5985</c:v>
                      </c:pt>
                      <c:pt idx="35">
                        <c:v>6070</c:v>
                      </c:pt>
                      <c:pt idx="36">
                        <c:v>5990</c:v>
                      </c:pt>
                      <c:pt idx="37">
                        <c:v>6125</c:v>
                      </c:pt>
                      <c:pt idx="38">
                        <c:v>6000</c:v>
                      </c:pt>
                      <c:pt idx="39">
                        <c:v>5890</c:v>
                      </c:pt>
                      <c:pt idx="40">
                        <c:v>5975</c:v>
                      </c:pt>
                      <c:pt idx="41">
                        <c:v>5805</c:v>
                      </c:pt>
                      <c:pt idx="42">
                        <c:v>5825</c:v>
                      </c:pt>
                      <c:pt idx="43">
                        <c:v>5805</c:v>
                      </c:pt>
                      <c:pt idx="44">
                        <c:v>5760</c:v>
                      </c:pt>
                      <c:pt idx="45">
                        <c:v>5685</c:v>
                      </c:pt>
                      <c:pt idx="46">
                        <c:v>5745</c:v>
                      </c:pt>
                      <c:pt idx="47">
                        <c:v>5850</c:v>
                      </c:pt>
                      <c:pt idx="48">
                        <c:v>5580</c:v>
                      </c:pt>
                      <c:pt idx="49">
                        <c:v>5770</c:v>
                      </c:pt>
                      <c:pt idx="50">
                        <c:v>5675</c:v>
                      </c:pt>
                      <c:pt idx="51">
                        <c:v>5830</c:v>
                      </c:pt>
                      <c:pt idx="52">
                        <c:v>5790</c:v>
                      </c:pt>
                      <c:pt idx="53">
                        <c:v>5785</c:v>
                      </c:pt>
                      <c:pt idx="54">
                        <c:v>5955</c:v>
                      </c:pt>
                      <c:pt idx="55">
                        <c:v>5915</c:v>
                      </c:pt>
                      <c:pt idx="56">
                        <c:v>6005</c:v>
                      </c:pt>
                      <c:pt idx="57">
                        <c:v>6005</c:v>
                      </c:pt>
                      <c:pt idx="58">
                        <c:v>6035</c:v>
                      </c:pt>
                      <c:pt idx="59">
                        <c:v>6190</c:v>
                      </c:pt>
                      <c:pt idx="60">
                        <c:v>6250</c:v>
                      </c:pt>
                      <c:pt idx="61">
                        <c:v>6270</c:v>
                      </c:pt>
                      <c:pt idx="62">
                        <c:v>6345</c:v>
                      </c:pt>
                      <c:pt idx="63">
                        <c:v>6540</c:v>
                      </c:pt>
                      <c:pt idx="64">
                        <c:v>6740</c:v>
                      </c:pt>
                      <c:pt idx="65">
                        <c:v>6665</c:v>
                      </c:pt>
                      <c:pt idx="66">
                        <c:v>6845</c:v>
                      </c:pt>
                      <c:pt idx="67">
                        <c:v>7135</c:v>
                      </c:pt>
                      <c:pt idx="68">
                        <c:v>7340</c:v>
                      </c:pt>
                      <c:pt idx="69">
                        <c:v>7640</c:v>
                      </c:pt>
                      <c:pt idx="70">
                        <c:v>7660</c:v>
                      </c:pt>
                      <c:pt idx="71">
                        <c:v>8130</c:v>
                      </c:pt>
                      <c:pt idx="72">
                        <c:v>8165</c:v>
                      </c:pt>
                      <c:pt idx="73">
                        <c:v>8545</c:v>
                      </c:pt>
                      <c:pt idx="74">
                        <c:v>8895</c:v>
                      </c:pt>
                      <c:pt idx="75">
                        <c:v>9170</c:v>
                      </c:pt>
                      <c:pt idx="76">
                        <c:v>9525</c:v>
                      </c:pt>
                      <c:pt idx="77">
                        <c:v>9640</c:v>
                      </c:pt>
                      <c:pt idx="78">
                        <c:v>9570</c:v>
                      </c:pt>
                      <c:pt idx="79">
                        <c:v>9625</c:v>
                      </c:pt>
                      <c:pt idx="80">
                        <c:v>9100</c:v>
                      </c:pt>
                      <c:pt idx="81">
                        <c:v>8340</c:v>
                      </c:pt>
                      <c:pt idx="82">
                        <c:v>6670</c:v>
                      </c:pt>
                      <c:pt idx="83">
                        <c:v>4555</c:v>
                      </c:pt>
                      <c:pt idx="84">
                        <c:v>2645</c:v>
                      </c:pt>
                      <c:pt idx="85">
                        <c:v>1370</c:v>
                      </c:pt>
                      <c:pt idx="86">
                        <c:v>620</c:v>
                      </c:pt>
                      <c:pt idx="87">
                        <c:v>385</c:v>
                      </c:pt>
                      <c:pt idx="88">
                        <c:v>205</c:v>
                      </c:pt>
                      <c:pt idx="89">
                        <c:v>215</c:v>
                      </c:pt>
                      <c:pt idx="90">
                        <c:v>160</c:v>
                      </c:pt>
                      <c:pt idx="91">
                        <c:v>170</c:v>
                      </c:pt>
                      <c:pt idx="92">
                        <c:v>150</c:v>
                      </c:pt>
                      <c:pt idx="93">
                        <c:v>115</c:v>
                      </c:pt>
                      <c:pt idx="94">
                        <c:v>175</c:v>
                      </c:pt>
                      <c:pt idx="95">
                        <c:v>90</c:v>
                      </c:pt>
                      <c:pt idx="96">
                        <c:v>90</c:v>
                      </c:pt>
                      <c:pt idx="97">
                        <c:v>95</c:v>
                      </c:pt>
                      <c:pt idx="98">
                        <c:v>120</c:v>
                      </c:pt>
                      <c:pt idx="99">
                        <c:v>125</c:v>
                      </c:pt>
                      <c:pt idx="100">
                        <c:v>95</c:v>
                      </c:pt>
                      <c:pt idx="101">
                        <c:v>70</c:v>
                      </c:pt>
                      <c:pt idx="102">
                        <c:v>70</c:v>
                      </c:pt>
                      <c:pt idx="103">
                        <c:v>85</c:v>
                      </c:pt>
                      <c:pt idx="104">
                        <c:v>60</c:v>
                      </c:pt>
                      <c:pt idx="105">
                        <c:v>85</c:v>
                      </c:pt>
                      <c:pt idx="106">
                        <c:v>75</c:v>
                      </c:pt>
                      <c:pt idx="107">
                        <c:v>70</c:v>
                      </c:pt>
                      <c:pt idx="108">
                        <c:v>65</c:v>
                      </c:pt>
                      <c:pt idx="109">
                        <c:v>90</c:v>
                      </c:pt>
                      <c:pt idx="110">
                        <c:v>70</c:v>
                      </c:pt>
                      <c:pt idx="111">
                        <c:v>110</c:v>
                      </c:pt>
                      <c:pt idx="112">
                        <c:v>50</c:v>
                      </c:pt>
                      <c:pt idx="113">
                        <c:v>45</c:v>
                      </c:pt>
                      <c:pt idx="114">
                        <c:v>60</c:v>
                      </c:pt>
                      <c:pt idx="115">
                        <c:v>45</c:v>
                      </c:pt>
                      <c:pt idx="116">
                        <c:v>75</c:v>
                      </c:pt>
                      <c:pt idx="117">
                        <c:v>100</c:v>
                      </c:pt>
                      <c:pt idx="118">
                        <c:v>60</c:v>
                      </c:pt>
                      <c:pt idx="119">
                        <c:v>75</c:v>
                      </c:pt>
                    </c:numCache>
                  </c:numRef>
                </c:yVal>
                <c:smooth val="1"/>
                <c:extLst xmlns:c15="http://schemas.microsoft.com/office/drawing/2012/chart">
                  <c:ext xmlns:c16="http://schemas.microsoft.com/office/drawing/2014/chart" uri="{C3380CC4-5D6E-409C-BE32-E72D297353CC}">
                    <c16:uniqueId val="{00000004-AAED-4B50-9251-BBB2AAA3DD33}"/>
                  </c:ext>
                </c:extLst>
              </c15:ser>
            </c15:filteredScatterSeries>
            <c15:filteredScatterSeries>
              <c15:ser>
                <c:idx val="4"/>
                <c:order val="5"/>
                <c:tx>
                  <c:strRef>
                    <c:extLst xmlns:c15="http://schemas.microsoft.com/office/drawing/2012/chart">
                      <c:ext xmlns:c15="http://schemas.microsoft.com/office/drawing/2012/chart" uri="{02D57815-91ED-43cb-92C2-25804820EDAC}">
                        <c15:formulaRef>
                          <c15:sqref>Sheet1!$P$2</c15:sqref>
                        </c15:formulaRef>
                      </c:ext>
                    </c:extLst>
                    <c:strCache>
                      <c:ptCount val="1"/>
                      <c:pt idx="0">
                        <c:v>600</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Sheet1!$A$4:$A$122</c15:sqref>
                        </c15:formulaRef>
                      </c:ext>
                    </c:extLst>
                    <c:numCache>
                      <c:formatCode>General</c:formatCode>
                      <c:ptCount val="119"/>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numCache>
                  </c:numRef>
                </c:xVal>
                <c:yVal>
                  <c:numRef>
                    <c:extLst xmlns:c15="http://schemas.microsoft.com/office/drawing/2012/chart">
                      <c:ext xmlns:c15="http://schemas.microsoft.com/office/drawing/2012/chart" uri="{02D57815-91ED-43cb-92C2-25804820EDAC}">
                        <c15:formulaRef>
                          <c15:sqref>Sheet1!$P$4:$P$122</c15:sqref>
                        </c15:formulaRef>
                      </c:ext>
                    </c:extLst>
                    <c:numCache>
                      <c:formatCode>General</c:formatCode>
                      <c:ptCount val="119"/>
                      <c:pt idx="0">
                        <c:v>7695</c:v>
                      </c:pt>
                      <c:pt idx="1">
                        <c:v>19665</c:v>
                      </c:pt>
                      <c:pt idx="2">
                        <c:v>20750</c:v>
                      </c:pt>
                      <c:pt idx="3">
                        <c:v>21505</c:v>
                      </c:pt>
                      <c:pt idx="4">
                        <c:v>20975</c:v>
                      </c:pt>
                      <c:pt idx="5">
                        <c:v>20320</c:v>
                      </c:pt>
                      <c:pt idx="6">
                        <c:v>19215</c:v>
                      </c:pt>
                      <c:pt idx="7">
                        <c:v>18120</c:v>
                      </c:pt>
                      <c:pt idx="8">
                        <c:v>17025</c:v>
                      </c:pt>
                      <c:pt idx="9">
                        <c:v>16255</c:v>
                      </c:pt>
                      <c:pt idx="10">
                        <c:v>15250</c:v>
                      </c:pt>
                      <c:pt idx="11">
                        <c:v>14220</c:v>
                      </c:pt>
                      <c:pt idx="12">
                        <c:v>13475</c:v>
                      </c:pt>
                      <c:pt idx="13">
                        <c:v>12770</c:v>
                      </c:pt>
                      <c:pt idx="14">
                        <c:v>11985</c:v>
                      </c:pt>
                      <c:pt idx="15">
                        <c:v>11300</c:v>
                      </c:pt>
                      <c:pt idx="16">
                        <c:v>10315</c:v>
                      </c:pt>
                      <c:pt idx="17">
                        <c:v>7270</c:v>
                      </c:pt>
                      <c:pt idx="18">
                        <c:v>6565</c:v>
                      </c:pt>
                      <c:pt idx="19">
                        <c:v>6260</c:v>
                      </c:pt>
                      <c:pt idx="20">
                        <c:v>6075</c:v>
                      </c:pt>
                      <c:pt idx="21">
                        <c:v>5970</c:v>
                      </c:pt>
                      <c:pt idx="22">
                        <c:v>6040</c:v>
                      </c:pt>
                      <c:pt idx="23">
                        <c:v>5950</c:v>
                      </c:pt>
                      <c:pt idx="24">
                        <c:v>6125</c:v>
                      </c:pt>
                      <c:pt idx="25">
                        <c:v>6150</c:v>
                      </c:pt>
                      <c:pt idx="26">
                        <c:v>6355</c:v>
                      </c:pt>
                      <c:pt idx="27">
                        <c:v>6255</c:v>
                      </c:pt>
                      <c:pt idx="28">
                        <c:v>6315</c:v>
                      </c:pt>
                      <c:pt idx="29">
                        <c:v>6370</c:v>
                      </c:pt>
                      <c:pt idx="30">
                        <c:v>6290</c:v>
                      </c:pt>
                      <c:pt idx="31">
                        <c:v>6305</c:v>
                      </c:pt>
                      <c:pt idx="32">
                        <c:v>6345</c:v>
                      </c:pt>
                      <c:pt idx="33">
                        <c:v>6200</c:v>
                      </c:pt>
                      <c:pt idx="34">
                        <c:v>5940</c:v>
                      </c:pt>
                      <c:pt idx="35">
                        <c:v>6190</c:v>
                      </c:pt>
                      <c:pt idx="36">
                        <c:v>5845</c:v>
                      </c:pt>
                      <c:pt idx="37">
                        <c:v>6055</c:v>
                      </c:pt>
                      <c:pt idx="38">
                        <c:v>5910</c:v>
                      </c:pt>
                      <c:pt idx="39">
                        <c:v>5980</c:v>
                      </c:pt>
                      <c:pt idx="40">
                        <c:v>5710</c:v>
                      </c:pt>
                      <c:pt idx="41">
                        <c:v>6050</c:v>
                      </c:pt>
                      <c:pt idx="42">
                        <c:v>5990</c:v>
                      </c:pt>
                      <c:pt idx="43">
                        <c:v>5950</c:v>
                      </c:pt>
                      <c:pt idx="44">
                        <c:v>5990</c:v>
                      </c:pt>
                      <c:pt idx="45">
                        <c:v>5960</c:v>
                      </c:pt>
                      <c:pt idx="46">
                        <c:v>6000</c:v>
                      </c:pt>
                      <c:pt idx="47">
                        <c:v>5990</c:v>
                      </c:pt>
                      <c:pt idx="48">
                        <c:v>5935</c:v>
                      </c:pt>
                      <c:pt idx="49">
                        <c:v>6070</c:v>
                      </c:pt>
                      <c:pt idx="50">
                        <c:v>5960</c:v>
                      </c:pt>
                      <c:pt idx="51">
                        <c:v>6040</c:v>
                      </c:pt>
                      <c:pt idx="52">
                        <c:v>6030</c:v>
                      </c:pt>
                      <c:pt idx="53">
                        <c:v>6080</c:v>
                      </c:pt>
                      <c:pt idx="54">
                        <c:v>6195</c:v>
                      </c:pt>
                      <c:pt idx="55">
                        <c:v>6210</c:v>
                      </c:pt>
                      <c:pt idx="56">
                        <c:v>6165</c:v>
                      </c:pt>
                      <c:pt idx="57">
                        <c:v>6285</c:v>
                      </c:pt>
                      <c:pt idx="58">
                        <c:v>6605</c:v>
                      </c:pt>
                      <c:pt idx="59">
                        <c:v>6440</c:v>
                      </c:pt>
                      <c:pt idx="60">
                        <c:v>6690</c:v>
                      </c:pt>
                      <c:pt idx="61">
                        <c:v>7035</c:v>
                      </c:pt>
                      <c:pt idx="62">
                        <c:v>7315</c:v>
                      </c:pt>
                      <c:pt idx="63">
                        <c:v>7690</c:v>
                      </c:pt>
                      <c:pt idx="64">
                        <c:v>8220</c:v>
                      </c:pt>
                      <c:pt idx="65">
                        <c:v>8875</c:v>
                      </c:pt>
                      <c:pt idx="66">
                        <c:v>9210</c:v>
                      </c:pt>
                      <c:pt idx="67">
                        <c:v>9675</c:v>
                      </c:pt>
                      <c:pt idx="68">
                        <c:v>9940</c:v>
                      </c:pt>
                      <c:pt idx="69">
                        <c:v>10175</c:v>
                      </c:pt>
                      <c:pt idx="70">
                        <c:v>10585</c:v>
                      </c:pt>
                      <c:pt idx="71">
                        <c:v>10820</c:v>
                      </c:pt>
                      <c:pt idx="72">
                        <c:v>10820</c:v>
                      </c:pt>
                      <c:pt idx="73">
                        <c:v>10755</c:v>
                      </c:pt>
                      <c:pt idx="74">
                        <c:v>10370</c:v>
                      </c:pt>
                      <c:pt idx="75">
                        <c:v>9330</c:v>
                      </c:pt>
                      <c:pt idx="76">
                        <c:v>7790</c:v>
                      </c:pt>
                      <c:pt idx="77">
                        <c:v>6665</c:v>
                      </c:pt>
                      <c:pt idx="78">
                        <c:v>5860</c:v>
                      </c:pt>
                      <c:pt idx="79">
                        <c:v>5140</c:v>
                      </c:pt>
                      <c:pt idx="80">
                        <c:v>4080</c:v>
                      </c:pt>
                      <c:pt idx="81">
                        <c:v>3220</c:v>
                      </c:pt>
                      <c:pt idx="82">
                        <c:v>2540</c:v>
                      </c:pt>
                      <c:pt idx="83">
                        <c:v>1815</c:v>
                      </c:pt>
                      <c:pt idx="84">
                        <c:v>1365</c:v>
                      </c:pt>
                      <c:pt idx="85">
                        <c:v>845</c:v>
                      </c:pt>
                      <c:pt idx="86">
                        <c:v>500</c:v>
                      </c:pt>
                      <c:pt idx="87">
                        <c:v>405</c:v>
                      </c:pt>
                      <c:pt idx="88">
                        <c:v>245</c:v>
                      </c:pt>
                      <c:pt idx="89">
                        <c:v>170</c:v>
                      </c:pt>
                      <c:pt idx="90">
                        <c:v>110</c:v>
                      </c:pt>
                      <c:pt idx="91">
                        <c:v>105</c:v>
                      </c:pt>
                      <c:pt idx="92">
                        <c:v>110</c:v>
                      </c:pt>
                      <c:pt idx="93">
                        <c:v>110</c:v>
                      </c:pt>
                      <c:pt idx="94">
                        <c:v>80</c:v>
                      </c:pt>
                      <c:pt idx="95">
                        <c:v>55</c:v>
                      </c:pt>
                      <c:pt idx="96">
                        <c:v>65</c:v>
                      </c:pt>
                      <c:pt idx="97">
                        <c:v>75</c:v>
                      </c:pt>
                      <c:pt idx="98">
                        <c:v>80</c:v>
                      </c:pt>
                      <c:pt idx="99">
                        <c:v>85</c:v>
                      </c:pt>
                      <c:pt idx="100">
                        <c:v>60</c:v>
                      </c:pt>
                      <c:pt idx="101">
                        <c:v>70</c:v>
                      </c:pt>
                      <c:pt idx="102">
                        <c:v>80</c:v>
                      </c:pt>
                      <c:pt idx="103">
                        <c:v>70</c:v>
                      </c:pt>
                      <c:pt idx="104">
                        <c:v>80</c:v>
                      </c:pt>
                      <c:pt idx="105">
                        <c:v>55</c:v>
                      </c:pt>
                      <c:pt idx="106">
                        <c:v>80</c:v>
                      </c:pt>
                      <c:pt idx="107">
                        <c:v>70</c:v>
                      </c:pt>
                      <c:pt idx="108">
                        <c:v>55</c:v>
                      </c:pt>
                      <c:pt idx="109">
                        <c:v>50</c:v>
                      </c:pt>
                      <c:pt idx="110">
                        <c:v>85</c:v>
                      </c:pt>
                      <c:pt idx="111">
                        <c:v>65</c:v>
                      </c:pt>
                      <c:pt idx="112">
                        <c:v>45</c:v>
                      </c:pt>
                      <c:pt idx="113">
                        <c:v>75</c:v>
                      </c:pt>
                      <c:pt idx="114">
                        <c:v>40</c:v>
                      </c:pt>
                      <c:pt idx="115">
                        <c:v>80</c:v>
                      </c:pt>
                      <c:pt idx="116">
                        <c:v>55</c:v>
                      </c:pt>
                      <c:pt idx="117">
                        <c:v>65</c:v>
                      </c:pt>
                      <c:pt idx="118">
                        <c:v>40</c:v>
                      </c:pt>
                    </c:numCache>
                  </c:numRef>
                </c:yVal>
                <c:smooth val="1"/>
                <c:extLst xmlns:c15="http://schemas.microsoft.com/office/drawing/2012/chart">
                  <c:ext xmlns:c16="http://schemas.microsoft.com/office/drawing/2014/chart" uri="{C3380CC4-5D6E-409C-BE32-E72D297353CC}">
                    <c16:uniqueId val="{00000005-AAED-4B50-9251-BBB2AAA3DD33}"/>
                  </c:ext>
                </c:extLst>
              </c15:ser>
            </c15:filteredScatterSeries>
            <c15:filteredScatterSeries>
              <c15:ser>
                <c:idx val="5"/>
                <c:order val="6"/>
                <c:tx>
                  <c:strRef>
                    <c:extLst xmlns:c15="http://schemas.microsoft.com/office/drawing/2012/chart">
                      <c:ext xmlns:c15="http://schemas.microsoft.com/office/drawing/2012/chart" uri="{02D57815-91ED-43cb-92C2-25804820EDAC}">
                        <c15:formulaRef>
                          <c15:sqref>Sheet1!$Q$2</c15:sqref>
                        </c15:formulaRef>
                      </c:ext>
                    </c:extLst>
                    <c:strCache>
                      <c:ptCount val="1"/>
                      <c:pt idx="0">
                        <c:v>700</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Sheet1!$A$4:$A$122</c15:sqref>
                        </c15:formulaRef>
                      </c:ext>
                    </c:extLst>
                    <c:numCache>
                      <c:formatCode>General</c:formatCode>
                      <c:ptCount val="119"/>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numCache>
                  </c:numRef>
                </c:xVal>
                <c:yVal>
                  <c:numRef>
                    <c:extLst xmlns:c15="http://schemas.microsoft.com/office/drawing/2012/chart">
                      <c:ext xmlns:c15="http://schemas.microsoft.com/office/drawing/2012/chart" uri="{02D57815-91ED-43cb-92C2-25804820EDAC}">
                        <c15:formulaRef>
                          <c15:sqref>Sheet1!$Q$4:$Q$122</c15:sqref>
                        </c15:formulaRef>
                      </c:ext>
                    </c:extLst>
                    <c:numCache>
                      <c:formatCode>General</c:formatCode>
                      <c:ptCount val="119"/>
                      <c:pt idx="0">
                        <c:v>8295</c:v>
                      </c:pt>
                      <c:pt idx="1">
                        <c:v>22645</c:v>
                      </c:pt>
                      <c:pt idx="2">
                        <c:v>23135</c:v>
                      </c:pt>
                      <c:pt idx="3">
                        <c:v>23320</c:v>
                      </c:pt>
                      <c:pt idx="4">
                        <c:v>22750</c:v>
                      </c:pt>
                      <c:pt idx="5">
                        <c:v>21315</c:v>
                      </c:pt>
                      <c:pt idx="6">
                        <c:v>20140</c:v>
                      </c:pt>
                      <c:pt idx="7">
                        <c:v>18530</c:v>
                      </c:pt>
                      <c:pt idx="8">
                        <c:v>17300</c:v>
                      </c:pt>
                      <c:pt idx="9">
                        <c:v>15985</c:v>
                      </c:pt>
                      <c:pt idx="10">
                        <c:v>14800</c:v>
                      </c:pt>
                      <c:pt idx="11">
                        <c:v>13755</c:v>
                      </c:pt>
                      <c:pt idx="12">
                        <c:v>12745</c:v>
                      </c:pt>
                      <c:pt idx="13">
                        <c:v>11845</c:v>
                      </c:pt>
                      <c:pt idx="14">
                        <c:v>9575</c:v>
                      </c:pt>
                      <c:pt idx="15">
                        <c:v>6980</c:v>
                      </c:pt>
                      <c:pt idx="16">
                        <c:v>6405</c:v>
                      </c:pt>
                      <c:pt idx="17">
                        <c:v>6160</c:v>
                      </c:pt>
                      <c:pt idx="18">
                        <c:v>6055</c:v>
                      </c:pt>
                      <c:pt idx="19">
                        <c:v>6020</c:v>
                      </c:pt>
                      <c:pt idx="20">
                        <c:v>6035</c:v>
                      </c:pt>
                      <c:pt idx="21">
                        <c:v>6040</c:v>
                      </c:pt>
                      <c:pt idx="22">
                        <c:v>6090</c:v>
                      </c:pt>
                      <c:pt idx="23">
                        <c:v>6115</c:v>
                      </c:pt>
                      <c:pt idx="24">
                        <c:v>6365</c:v>
                      </c:pt>
                      <c:pt idx="25">
                        <c:v>6370</c:v>
                      </c:pt>
                      <c:pt idx="26">
                        <c:v>6405</c:v>
                      </c:pt>
                      <c:pt idx="27">
                        <c:v>6545</c:v>
                      </c:pt>
                      <c:pt idx="28">
                        <c:v>6440</c:v>
                      </c:pt>
                      <c:pt idx="29">
                        <c:v>6510</c:v>
                      </c:pt>
                      <c:pt idx="30">
                        <c:v>6465</c:v>
                      </c:pt>
                      <c:pt idx="31">
                        <c:v>6545</c:v>
                      </c:pt>
                      <c:pt idx="32">
                        <c:v>6315</c:v>
                      </c:pt>
                      <c:pt idx="33">
                        <c:v>6270</c:v>
                      </c:pt>
                      <c:pt idx="34">
                        <c:v>6305</c:v>
                      </c:pt>
                      <c:pt idx="35">
                        <c:v>6300</c:v>
                      </c:pt>
                      <c:pt idx="36">
                        <c:v>6100</c:v>
                      </c:pt>
                      <c:pt idx="37">
                        <c:v>6170</c:v>
                      </c:pt>
                      <c:pt idx="38">
                        <c:v>6100</c:v>
                      </c:pt>
                      <c:pt idx="39">
                        <c:v>5960</c:v>
                      </c:pt>
                      <c:pt idx="40">
                        <c:v>6115</c:v>
                      </c:pt>
                      <c:pt idx="41">
                        <c:v>6010</c:v>
                      </c:pt>
                      <c:pt idx="42">
                        <c:v>5970</c:v>
                      </c:pt>
                      <c:pt idx="43">
                        <c:v>6030</c:v>
                      </c:pt>
                      <c:pt idx="44">
                        <c:v>6155</c:v>
                      </c:pt>
                      <c:pt idx="45">
                        <c:v>6140</c:v>
                      </c:pt>
                      <c:pt idx="46">
                        <c:v>6030</c:v>
                      </c:pt>
                      <c:pt idx="47">
                        <c:v>6120</c:v>
                      </c:pt>
                      <c:pt idx="48">
                        <c:v>6060</c:v>
                      </c:pt>
                      <c:pt idx="49">
                        <c:v>6155</c:v>
                      </c:pt>
                      <c:pt idx="50">
                        <c:v>5980</c:v>
                      </c:pt>
                      <c:pt idx="51">
                        <c:v>6110</c:v>
                      </c:pt>
                      <c:pt idx="52">
                        <c:v>5975</c:v>
                      </c:pt>
                      <c:pt idx="53">
                        <c:v>5845</c:v>
                      </c:pt>
                      <c:pt idx="54">
                        <c:v>5935</c:v>
                      </c:pt>
                      <c:pt idx="55">
                        <c:v>5885</c:v>
                      </c:pt>
                      <c:pt idx="56">
                        <c:v>5875</c:v>
                      </c:pt>
                      <c:pt idx="57">
                        <c:v>5840</c:v>
                      </c:pt>
                      <c:pt idx="58">
                        <c:v>5810</c:v>
                      </c:pt>
                      <c:pt idx="59">
                        <c:v>5985</c:v>
                      </c:pt>
                      <c:pt idx="60">
                        <c:v>5935</c:v>
                      </c:pt>
                      <c:pt idx="61">
                        <c:v>5970</c:v>
                      </c:pt>
                      <c:pt idx="62">
                        <c:v>5885</c:v>
                      </c:pt>
                      <c:pt idx="63">
                        <c:v>6060</c:v>
                      </c:pt>
                      <c:pt idx="64">
                        <c:v>6000</c:v>
                      </c:pt>
                      <c:pt idx="65">
                        <c:v>5975</c:v>
                      </c:pt>
                      <c:pt idx="66">
                        <c:v>6045</c:v>
                      </c:pt>
                      <c:pt idx="67">
                        <c:v>6115</c:v>
                      </c:pt>
                      <c:pt idx="68">
                        <c:v>6225</c:v>
                      </c:pt>
                      <c:pt idx="69">
                        <c:v>6380</c:v>
                      </c:pt>
                      <c:pt idx="70">
                        <c:v>6620</c:v>
                      </c:pt>
                      <c:pt idx="71">
                        <c:v>6785</c:v>
                      </c:pt>
                      <c:pt idx="72">
                        <c:v>7030</c:v>
                      </c:pt>
                      <c:pt idx="73">
                        <c:v>7265</c:v>
                      </c:pt>
                      <c:pt idx="74">
                        <c:v>7550</c:v>
                      </c:pt>
                      <c:pt idx="75">
                        <c:v>7730</c:v>
                      </c:pt>
                      <c:pt idx="76">
                        <c:v>8325</c:v>
                      </c:pt>
                      <c:pt idx="77">
                        <c:v>8520</c:v>
                      </c:pt>
                      <c:pt idx="78">
                        <c:v>8835</c:v>
                      </c:pt>
                      <c:pt idx="79">
                        <c:v>9060</c:v>
                      </c:pt>
                      <c:pt idx="80">
                        <c:v>9120</c:v>
                      </c:pt>
                      <c:pt idx="81">
                        <c:v>8545</c:v>
                      </c:pt>
                      <c:pt idx="82">
                        <c:v>7715</c:v>
                      </c:pt>
                      <c:pt idx="83">
                        <c:v>6520</c:v>
                      </c:pt>
                      <c:pt idx="84">
                        <c:v>5605</c:v>
                      </c:pt>
                      <c:pt idx="85">
                        <c:v>4620</c:v>
                      </c:pt>
                      <c:pt idx="86">
                        <c:v>3630</c:v>
                      </c:pt>
                      <c:pt idx="87">
                        <c:v>2875</c:v>
                      </c:pt>
                      <c:pt idx="88">
                        <c:v>1945</c:v>
                      </c:pt>
                      <c:pt idx="89">
                        <c:v>1255</c:v>
                      </c:pt>
                      <c:pt idx="90">
                        <c:v>795</c:v>
                      </c:pt>
                      <c:pt idx="91">
                        <c:v>330</c:v>
                      </c:pt>
                      <c:pt idx="92">
                        <c:v>170</c:v>
                      </c:pt>
                      <c:pt idx="93">
                        <c:v>120</c:v>
                      </c:pt>
                      <c:pt idx="94">
                        <c:v>65</c:v>
                      </c:pt>
                      <c:pt idx="95">
                        <c:v>85</c:v>
                      </c:pt>
                      <c:pt idx="96">
                        <c:v>125</c:v>
                      </c:pt>
                      <c:pt idx="97">
                        <c:v>75</c:v>
                      </c:pt>
                      <c:pt idx="98">
                        <c:v>80</c:v>
                      </c:pt>
                      <c:pt idx="99">
                        <c:v>95</c:v>
                      </c:pt>
                      <c:pt idx="100">
                        <c:v>90</c:v>
                      </c:pt>
                      <c:pt idx="101">
                        <c:v>100</c:v>
                      </c:pt>
                      <c:pt idx="102">
                        <c:v>110</c:v>
                      </c:pt>
                      <c:pt idx="103">
                        <c:v>55</c:v>
                      </c:pt>
                      <c:pt idx="104">
                        <c:v>65</c:v>
                      </c:pt>
                      <c:pt idx="105">
                        <c:v>55</c:v>
                      </c:pt>
                      <c:pt idx="106">
                        <c:v>75</c:v>
                      </c:pt>
                      <c:pt idx="107">
                        <c:v>60</c:v>
                      </c:pt>
                      <c:pt idx="108">
                        <c:v>55</c:v>
                      </c:pt>
                      <c:pt idx="109">
                        <c:v>60</c:v>
                      </c:pt>
                      <c:pt idx="110">
                        <c:v>50</c:v>
                      </c:pt>
                      <c:pt idx="111">
                        <c:v>70</c:v>
                      </c:pt>
                      <c:pt idx="112">
                        <c:v>25</c:v>
                      </c:pt>
                      <c:pt idx="113">
                        <c:v>45</c:v>
                      </c:pt>
                      <c:pt idx="114">
                        <c:v>50</c:v>
                      </c:pt>
                      <c:pt idx="115">
                        <c:v>40</c:v>
                      </c:pt>
                      <c:pt idx="116">
                        <c:v>85</c:v>
                      </c:pt>
                      <c:pt idx="117">
                        <c:v>40</c:v>
                      </c:pt>
                      <c:pt idx="118">
                        <c:v>30</c:v>
                      </c:pt>
                    </c:numCache>
                  </c:numRef>
                </c:yVal>
                <c:smooth val="1"/>
                <c:extLst xmlns:c15="http://schemas.microsoft.com/office/drawing/2012/chart">
                  <c:ext xmlns:c16="http://schemas.microsoft.com/office/drawing/2014/chart" uri="{C3380CC4-5D6E-409C-BE32-E72D297353CC}">
                    <c16:uniqueId val="{00000006-AAED-4B50-9251-BBB2AAA3DD33}"/>
                  </c:ext>
                </c:extLst>
              </c15:ser>
            </c15:filteredScatterSeries>
            <c15:filteredScatterSeries>
              <c15:ser>
                <c:idx val="3"/>
                <c:order val="7"/>
                <c:tx>
                  <c:strRef>
                    <c:extLst xmlns:c15="http://schemas.microsoft.com/office/drawing/2012/chart">
                      <c:ext xmlns:c15="http://schemas.microsoft.com/office/drawing/2012/chart" uri="{02D57815-91ED-43cb-92C2-25804820EDAC}">
                        <c15:formulaRef>
                          <c15:sqref>Sheet1!$R$2</c15:sqref>
                        </c15:formulaRef>
                      </c:ext>
                    </c:extLst>
                    <c:strCache>
                      <c:ptCount val="1"/>
                      <c:pt idx="0">
                        <c:v>800</c:v>
                      </c:pt>
                    </c:strCache>
                  </c:strRef>
                </c:tx>
                <c:spPr>
                  <a:ln w="19050" cap="rnd">
                    <a:solidFill>
                      <a:schemeClr val="accent4"/>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Sheet1!$R$3:$R$122</c15:sqref>
                        </c15:formulaRef>
                      </c:ext>
                    </c:extLst>
                    <c:numCache>
                      <c:formatCode>General</c:formatCode>
                      <c:ptCount val="120"/>
                      <c:pt idx="1">
                        <c:v>10685</c:v>
                      </c:pt>
                      <c:pt idx="2">
                        <c:v>23895</c:v>
                      </c:pt>
                      <c:pt idx="3">
                        <c:v>25545</c:v>
                      </c:pt>
                      <c:pt idx="4">
                        <c:v>24925</c:v>
                      </c:pt>
                      <c:pt idx="5">
                        <c:v>24135</c:v>
                      </c:pt>
                      <c:pt idx="6">
                        <c:v>22480</c:v>
                      </c:pt>
                      <c:pt idx="7">
                        <c:v>20520</c:v>
                      </c:pt>
                      <c:pt idx="8">
                        <c:v>18690</c:v>
                      </c:pt>
                      <c:pt idx="9">
                        <c:v>17195</c:v>
                      </c:pt>
                      <c:pt idx="10">
                        <c:v>15575</c:v>
                      </c:pt>
                      <c:pt idx="11">
                        <c:v>14120</c:v>
                      </c:pt>
                      <c:pt idx="12">
                        <c:v>12780</c:v>
                      </c:pt>
                      <c:pt idx="13">
                        <c:v>10975</c:v>
                      </c:pt>
                      <c:pt idx="14">
                        <c:v>7315</c:v>
                      </c:pt>
                      <c:pt idx="15">
                        <c:v>6410</c:v>
                      </c:pt>
                      <c:pt idx="16">
                        <c:v>6220</c:v>
                      </c:pt>
                      <c:pt idx="17">
                        <c:v>6000</c:v>
                      </c:pt>
                      <c:pt idx="18">
                        <c:v>5755</c:v>
                      </c:pt>
                      <c:pt idx="19">
                        <c:v>5730</c:v>
                      </c:pt>
                      <c:pt idx="20">
                        <c:v>5985</c:v>
                      </c:pt>
                      <c:pt idx="21">
                        <c:v>5885</c:v>
                      </c:pt>
                      <c:pt idx="22">
                        <c:v>6025</c:v>
                      </c:pt>
                      <c:pt idx="23">
                        <c:v>6165</c:v>
                      </c:pt>
                      <c:pt idx="24">
                        <c:v>6120</c:v>
                      </c:pt>
                      <c:pt idx="25">
                        <c:v>6465</c:v>
                      </c:pt>
                      <c:pt idx="26">
                        <c:v>6450</c:v>
                      </c:pt>
                      <c:pt idx="27">
                        <c:v>6670</c:v>
                      </c:pt>
                      <c:pt idx="28">
                        <c:v>6650</c:v>
                      </c:pt>
                      <c:pt idx="29">
                        <c:v>6570</c:v>
                      </c:pt>
                      <c:pt idx="30">
                        <c:v>6665</c:v>
                      </c:pt>
                      <c:pt idx="31">
                        <c:v>6570</c:v>
                      </c:pt>
                      <c:pt idx="32">
                        <c:v>6460</c:v>
                      </c:pt>
                      <c:pt idx="33">
                        <c:v>6500</c:v>
                      </c:pt>
                      <c:pt idx="34">
                        <c:v>6500</c:v>
                      </c:pt>
                      <c:pt idx="35">
                        <c:v>6360</c:v>
                      </c:pt>
                      <c:pt idx="36">
                        <c:v>6270</c:v>
                      </c:pt>
                      <c:pt idx="37">
                        <c:v>6410</c:v>
                      </c:pt>
                      <c:pt idx="38">
                        <c:v>6205</c:v>
                      </c:pt>
                      <c:pt idx="39">
                        <c:v>6180</c:v>
                      </c:pt>
                      <c:pt idx="40">
                        <c:v>6410</c:v>
                      </c:pt>
                      <c:pt idx="41">
                        <c:v>6255</c:v>
                      </c:pt>
                      <c:pt idx="42">
                        <c:v>6235</c:v>
                      </c:pt>
                      <c:pt idx="43">
                        <c:v>6365</c:v>
                      </c:pt>
                      <c:pt idx="44">
                        <c:v>6410</c:v>
                      </c:pt>
                      <c:pt idx="45">
                        <c:v>6380</c:v>
                      </c:pt>
                      <c:pt idx="46">
                        <c:v>6360</c:v>
                      </c:pt>
                      <c:pt idx="47">
                        <c:v>6490</c:v>
                      </c:pt>
                      <c:pt idx="48">
                        <c:v>6320</c:v>
                      </c:pt>
                      <c:pt idx="49">
                        <c:v>6435</c:v>
                      </c:pt>
                      <c:pt idx="50">
                        <c:v>6280</c:v>
                      </c:pt>
                      <c:pt idx="51">
                        <c:v>6420</c:v>
                      </c:pt>
                      <c:pt idx="52">
                        <c:v>6330</c:v>
                      </c:pt>
                      <c:pt idx="53">
                        <c:v>6370</c:v>
                      </c:pt>
                      <c:pt idx="54">
                        <c:v>6280</c:v>
                      </c:pt>
                      <c:pt idx="55">
                        <c:v>6340</c:v>
                      </c:pt>
                      <c:pt idx="56">
                        <c:v>6135</c:v>
                      </c:pt>
                      <c:pt idx="57">
                        <c:v>6290</c:v>
                      </c:pt>
                      <c:pt idx="58">
                        <c:v>6175</c:v>
                      </c:pt>
                      <c:pt idx="59">
                        <c:v>6170</c:v>
                      </c:pt>
                      <c:pt idx="60">
                        <c:v>6220</c:v>
                      </c:pt>
                      <c:pt idx="61">
                        <c:v>6065</c:v>
                      </c:pt>
                      <c:pt idx="62">
                        <c:v>6230</c:v>
                      </c:pt>
                      <c:pt idx="63">
                        <c:v>6155</c:v>
                      </c:pt>
                      <c:pt idx="64">
                        <c:v>6155</c:v>
                      </c:pt>
                      <c:pt idx="65">
                        <c:v>6215</c:v>
                      </c:pt>
                      <c:pt idx="66">
                        <c:v>6245</c:v>
                      </c:pt>
                      <c:pt idx="67">
                        <c:v>6395</c:v>
                      </c:pt>
                      <c:pt idx="68">
                        <c:v>6340</c:v>
                      </c:pt>
                      <c:pt idx="69">
                        <c:v>6470</c:v>
                      </c:pt>
                      <c:pt idx="70">
                        <c:v>6600</c:v>
                      </c:pt>
                      <c:pt idx="71">
                        <c:v>6825</c:v>
                      </c:pt>
                      <c:pt idx="72">
                        <c:v>7180</c:v>
                      </c:pt>
                      <c:pt idx="73">
                        <c:v>7655</c:v>
                      </c:pt>
                      <c:pt idx="74">
                        <c:v>7730</c:v>
                      </c:pt>
                      <c:pt idx="75">
                        <c:v>8300</c:v>
                      </c:pt>
                      <c:pt idx="76">
                        <c:v>8505</c:v>
                      </c:pt>
                      <c:pt idx="77">
                        <c:v>8775</c:v>
                      </c:pt>
                      <c:pt idx="78">
                        <c:v>9290</c:v>
                      </c:pt>
                      <c:pt idx="79">
                        <c:v>9450</c:v>
                      </c:pt>
                      <c:pt idx="80">
                        <c:v>9565</c:v>
                      </c:pt>
                      <c:pt idx="81">
                        <c:v>9200</c:v>
                      </c:pt>
                      <c:pt idx="82">
                        <c:v>8965</c:v>
                      </c:pt>
                      <c:pt idx="83">
                        <c:v>7525</c:v>
                      </c:pt>
                      <c:pt idx="84">
                        <c:v>5535</c:v>
                      </c:pt>
                      <c:pt idx="85">
                        <c:v>3795</c:v>
                      </c:pt>
                      <c:pt idx="86">
                        <c:v>2395</c:v>
                      </c:pt>
                      <c:pt idx="87">
                        <c:v>1220</c:v>
                      </c:pt>
                      <c:pt idx="88">
                        <c:v>450</c:v>
                      </c:pt>
                      <c:pt idx="89">
                        <c:v>245</c:v>
                      </c:pt>
                      <c:pt idx="90">
                        <c:v>125</c:v>
                      </c:pt>
                      <c:pt idx="91">
                        <c:v>145</c:v>
                      </c:pt>
                      <c:pt idx="92">
                        <c:v>100</c:v>
                      </c:pt>
                      <c:pt idx="93">
                        <c:v>100</c:v>
                      </c:pt>
                      <c:pt idx="94">
                        <c:v>95</c:v>
                      </c:pt>
                      <c:pt idx="95">
                        <c:v>85</c:v>
                      </c:pt>
                      <c:pt idx="96">
                        <c:v>85</c:v>
                      </c:pt>
                      <c:pt idx="97">
                        <c:v>100</c:v>
                      </c:pt>
                      <c:pt idx="98">
                        <c:v>105</c:v>
                      </c:pt>
                      <c:pt idx="99">
                        <c:v>85</c:v>
                      </c:pt>
                      <c:pt idx="100">
                        <c:v>130</c:v>
                      </c:pt>
                      <c:pt idx="101">
                        <c:v>115</c:v>
                      </c:pt>
                      <c:pt idx="102">
                        <c:v>70</c:v>
                      </c:pt>
                      <c:pt idx="103">
                        <c:v>85</c:v>
                      </c:pt>
                      <c:pt idx="104">
                        <c:v>75</c:v>
                      </c:pt>
                      <c:pt idx="105">
                        <c:v>65</c:v>
                      </c:pt>
                      <c:pt idx="106">
                        <c:v>120</c:v>
                      </c:pt>
                      <c:pt idx="107">
                        <c:v>50</c:v>
                      </c:pt>
                      <c:pt idx="108">
                        <c:v>45</c:v>
                      </c:pt>
                      <c:pt idx="109">
                        <c:v>70</c:v>
                      </c:pt>
                      <c:pt idx="110">
                        <c:v>70</c:v>
                      </c:pt>
                      <c:pt idx="111">
                        <c:v>90</c:v>
                      </c:pt>
                      <c:pt idx="112">
                        <c:v>60</c:v>
                      </c:pt>
                      <c:pt idx="113">
                        <c:v>65</c:v>
                      </c:pt>
                      <c:pt idx="114">
                        <c:v>50</c:v>
                      </c:pt>
                      <c:pt idx="115">
                        <c:v>25</c:v>
                      </c:pt>
                      <c:pt idx="116">
                        <c:v>45</c:v>
                      </c:pt>
                      <c:pt idx="117">
                        <c:v>60</c:v>
                      </c:pt>
                      <c:pt idx="118">
                        <c:v>60</c:v>
                      </c:pt>
                      <c:pt idx="119">
                        <c:v>65</c:v>
                      </c:pt>
                    </c:numCache>
                  </c:numRef>
                </c:yVal>
                <c:smooth val="1"/>
                <c:extLst xmlns:c15="http://schemas.microsoft.com/office/drawing/2012/chart">
                  <c:ext xmlns:c16="http://schemas.microsoft.com/office/drawing/2014/chart" uri="{C3380CC4-5D6E-409C-BE32-E72D297353CC}">
                    <c16:uniqueId val="{00000007-AAED-4B50-9251-BBB2AAA3DD33}"/>
                  </c:ext>
                </c:extLst>
              </c15:ser>
            </c15:filteredScatterSeries>
          </c:ext>
        </c:extLst>
      </c:scatterChart>
      <c:valAx>
        <c:axId val="442211056"/>
        <c:scaling>
          <c:orientation val="minMax"/>
          <c:max val="0.24000000000000002"/>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時刻 </a:t>
                </a:r>
                <a:r>
                  <a:rPr lang="en-US" altLang="ja-JP"/>
                  <a: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6626544"/>
        <c:crosses val="autoZero"/>
        <c:crossBetween val="midCat"/>
      </c:valAx>
      <c:valAx>
        <c:axId val="4466265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Flux [ /mm2</a:t>
                </a:r>
                <a:r>
                  <a:rPr lang="ja-JP" altLang="en-US"/>
                  <a:t>・</a:t>
                </a:r>
                <a:r>
                  <a:rPr lang="en-US" altLang="ja-JP"/>
                  <a: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2211056"/>
        <c:crosses val="autoZero"/>
        <c:crossBetween val="midCat"/>
      </c:valAx>
      <c:spPr>
        <a:noFill/>
        <a:ln>
          <a:noFill/>
        </a:ln>
        <a:effectLst/>
      </c:spPr>
    </c:plotArea>
    <c:legend>
      <c:legendPos val="r"/>
      <c:layout>
        <c:manualLayout>
          <c:xMode val="edge"/>
          <c:yMode val="edge"/>
          <c:x val="0.71988146402525621"/>
          <c:y val="5.7243902252228869E-2"/>
          <c:w val="0.18471412713595986"/>
          <c:h val="0.125829324805083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9050">
      <a:solidFill>
        <a:schemeClr val="bg1">
          <a:lumMod val="50000"/>
        </a:schemeClr>
      </a:solid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82411472685243"/>
          <c:y val="2.9569886214146513E-2"/>
          <c:w val="0.77509127862776972"/>
          <c:h val="0.83890254023737609"/>
        </c:manualLayout>
      </c:layout>
      <c:scatterChart>
        <c:scatterStyle val="smoothMarker"/>
        <c:varyColors val="0"/>
        <c:ser>
          <c:idx val="2"/>
          <c:order val="4"/>
          <c:tx>
            <c:strRef>
              <c:f>Sheet1!$F$2</c:f>
              <c:strCache>
                <c:ptCount val="1"/>
                <c:pt idx="0">
                  <c:v>500</c:v>
                </c:pt>
              </c:strCache>
              <c:extLst xmlns:c15="http://schemas.microsoft.com/office/drawing/2012/chart"/>
            </c:strRef>
          </c:tx>
          <c:spPr>
            <a:ln w="19050" cap="rnd">
              <a:solidFill>
                <a:schemeClr val="accent3"/>
              </a:solidFill>
              <a:round/>
            </a:ln>
            <a:effectLst/>
          </c:spPr>
          <c:marker>
            <c:symbol val="none"/>
          </c:marker>
          <c:xVal>
            <c:numRef>
              <c:f>Sheet1!$A$3:$A$122</c:f>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extLst xmlns:c15="http://schemas.microsoft.com/office/drawing/2012/chart"/>
            </c:numRef>
          </c:xVal>
          <c:yVal>
            <c:numRef>
              <c:f>Sheet1!$F$3:$F$122</c:f>
              <c:numCache>
                <c:formatCode>General</c:formatCode>
                <c:ptCount val="120"/>
                <c:pt idx="0">
                  <c:v>0</c:v>
                </c:pt>
                <c:pt idx="1">
                  <c:v>1521</c:v>
                </c:pt>
                <c:pt idx="2">
                  <c:v>4637</c:v>
                </c:pt>
                <c:pt idx="3">
                  <c:v>8386</c:v>
                </c:pt>
                <c:pt idx="4">
                  <c:v>12255</c:v>
                </c:pt>
                <c:pt idx="5">
                  <c:v>16106</c:v>
                </c:pt>
                <c:pt idx="6">
                  <c:v>19844</c:v>
                </c:pt>
                <c:pt idx="7">
                  <c:v>23474</c:v>
                </c:pt>
                <c:pt idx="8">
                  <c:v>26918</c:v>
                </c:pt>
                <c:pt idx="9">
                  <c:v>30248</c:v>
                </c:pt>
                <c:pt idx="10">
                  <c:v>33422</c:v>
                </c:pt>
                <c:pt idx="11">
                  <c:v>36473</c:v>
                </c:pt>
                <c:pt idx="12">
                  <c:v>39371</c:v>
                </c:pt>
                <c:pt idx="13">
                  <c:v>42152</c:v>
                </c:pt>
                <c:pt idx="14">
                  <c:v>44850</c:v>
                </c:pt>
                <c:pt idx="15">
                  <c:v>47382</c:v>
                </c:pt>
                <c:pt idx="16">
                  <c:v>49777</c:v>
                </c:pt>
                <c:pt idx="17">
                  <c:v>52105</c:v>
                </c:pt>
                <c:pt idx="18">
                  <c:v>54326</c:v>
                </c:pt>
                <c:pt idx="19">
                  <c:v>56453</c:v>
                </c:pt>
                <c:pt idx="20">
                  <c:v>58483</c:v>
                </c:pt>
                <c:pt idx="21">
                  <c:v>60067</c:v>
                </c:pt>
                <c:pt idx="22">
                  <c:v>61369</c:v>
                </c:pt>
                <c:pt idx="23">
                  <c:v>62617</c:v>
                </c:pt>
                <c:pt idx="24">
                  <c:v>63838</c:v>
                </c:pt>
                <c:pt idx="25">
                  <c:v>65004</c:v>
                </c:pt>
                <c:pt idx="26">
                  <c:v>66223</c:v>
                </c:pt>
                <c:pt idx="27">
                  <c:v>67406</c:v>
                </c:pt>
                <c:pt idx="28">
                  <c:v>68619</c:v>
                </c:pt>
                <c:pt idx="29">
                  <c:v>69826</c:v>
                </c:pt>
                <c:pt idx="30">
                  <c:v>71061</c:v>
                </c:pt>
                <c:pt idx="31">
                  <c:v>72327</c:v>
                </c:pt>
                <c:pt idx="32">
                  <c:v>73583</c:v>
                </c:pt>
                <c:pt idx="33">
                  <c:v>74801</c:v>
                </c:pt>
                <c:pt idx="34">
                  <c:v>76009</c:v>
                </c:pt>
                <c:pt idx="35">
                  <c:v>77267</c:v>
                </c:pt>
                <c:pt idx="36">
                  <c:v>78470</c:v>
                </c:pt>
                <c:pt idx="37">
                  <c:v>79651</c:v>
                </c:pt>
                <c:pt idx="38">
                  <c:v>80841</c:v>
                </c:pt>
                <c:pt idx="39">
                  <c:v>82029</c:v>
                </c:pt>
                <c:pt idx="40">
                  <c:v>83237</c:v>
                </c:pt>
                <c:pt idx="41">
                  <c:v>84354</c:v>
                </c:pt>
                <c:pt idx="42">
                  <c:v>85525</c:v>
                </c:pt>
                <c:pt idx="43">
                  <c:v>86732</c:v>
                </c:pt>
                <c:pt idx="44">
                  <c:v>87914</c:v>
                </c:pt>
                <c:pt idx="45">
                  <c:v>89054</c:v>
                </c:pt>
                <c:pt idx="46">
                  <c:v>90230</c:v>
                </c:pt>
                <c:pt idx="47">
                  <c:v>91406</c:v>
                </c:pt>
                <c:pt idx="48">
                  <c:v>92594</c:v>
                </c:pt>
                <c:pt idx="49">
                  <c:v>93776</c:v>
                </c:pt>
                <c:pt idx="50">
                  <c:v>94980</c:v>
                </c:pt>
                <c:pt idx="51">
                  <c:v>96187</c:v>
                </c:pt>
                <c:pt idx="52">
                  <c:v>97408</c:v>
                </c:pt>
                <c:pt idx="53">
                  <c:v>98642</c:v>
                </c:pt>
                <c:pt idx="54">
                  <c:v>99906</c:v>
                </c:pt>
                <c:pt idx="55">
                  <c:v>101187</c:v>
                </c:pt>
                <c:pt idx="56">
                  <c:v>102469</c:v>
                </c:pt>
                <c:pt idx="57">
                  <c:v>103797</c:v>
                </c:pt>
                <c:pt idx="58">
                  <c:v>105127</c:v>
                </c:pt>
                <c:pt idx="59">
                  <c:v>106497</c:v>
                </c:pt>
                <c:pt idx="60">
                  <c:v>107890</c:v>
                </c:pt>
                <c:pt idx="61">
                  <c:v>109329</c:v>
                </c:pt>
                <c:pt idx="62">
                  <c:v>110781</c:v>
                </c:pt>
                <c:pt idx="63">
                  <c:v>112317</c:v>
                </c:pt>
                <c:pt idx="64">
                  <c:v>113903</c:v>
                </c:pt>
                <c:pt idx="65">
                  <c:v>115557</c:v>
                </c:pt>
                <c:pt idx="66">
                  <c:v>117307</c:v>
                </c:pt>
                <c:pt idx="67">
                  <c:v>119046</c:v>
                </c:pt>
                <c:pt idx="68">
                  <c:v>120914</c:v>
                </c:pt>
                <c:pt idx="69">
                  <c:v>122857</c:v>
                </c:pt>
                <c:pt idx="70">
                  <c:v>124850</c:v>
                </c:pt>
                <c:pt idx="71">
                  <c:v>126900</c:v>
                </c:pt>
                <c:pt idx="72">
                  <c:v>129024</c:v>
                </c:pt>
                <c:pt idx="73">
                  <c:v>131204</c:v>
                </c:pt>
                <c:pt idx="74">
                  <c:v>133404</c:v>
                </c:pt>
                <c:pt idx="75">
                  <c:v>135533</c:v>
                </c:pt>
                <c:pt idx="76">
                  <c:v>137553</c:v>
                </c:pt>
                <c:pt idx="77">
                  <c:v>139387</c:v>
                </c:pt>
                <c:pt idx="78">
                  <c:v>140921</c:v>
                </c:pt>
                <c:pt idx="79">
                  <c:v>142113</c:v>
                </c:pt>
                <c:pt idx="80">
                  <c:v>143067</c:v>
                </c:pt>
                <c:pt idx="81">
                  <c:v>143712</c:v>
                </c:pt>
                <c:pt idx="82">
                  <c:v>144126</c:v>
                </c:pt>
                <c:pt idx="83">
                  <c:v>144366</c:v>
                </c:pt>
                <c:pt idx="84">
                  <c:v>144493</c:v>
                </c:pt>
                <c:pt idx="85">
                  <c:v>144589</c:v>
                </c:pt>
                <c:pt idx="86">
                  <c:v>144639</c:v>
                </c:pt>
                <c:pt idx="87">
                  <c:v>144665</c:v>
                </c:pt>
                <c:pt idx="88">
                  <c:v>144689</c:v>
                </c:pt>
                <c:pt idx="89">
                  <c:v>144714</c:v>
                </c:pt>
                <c:pt idx="90">
                  <c:v>144745</c:v>
                </c:pt>
                <c:pt idx="91">
                  <c:v>144767</c:v>
                </c:pt>
                <c:pt idx="92">
                  <c:v>144790</c:v>
                </c:pt>
                <c:pt idx="93">
                  <c:v>144809</c:v>
                </c:pt>
                <c:pt idx="94">
                  <c:v>144835</c:v>
                </c:pt>
                <c:pt idx="95">
                  <c:v>144850</c:v>
                </c:pt>
                <c:pt idx="96">
                  <c:v>144868</c:v>
                </c:pt>
                <c:pt idx="97">
                  <c:v>144891</c:v>
                </c:pt>
                <c:pt idx="98">
                  <c:v>144916</c:v>
                </c:pt>
                <c:pt idx="99">
                  <c:v>144938</c:v>
                </c:pt>
                <c:pt idx="100">
                  <c:v>144957</c:v>
                </c:pt>
                <c:pt idx="101">
                  <c:v>144977</c:v>
                </c:pt>
                <c:pt idx="102">
                  <c:v>145001</c:v>
                </c:pt>
                <c:pt idx="103">
                  <c:v>145015</c:v>
                </c:pt>
                <c:pt idx="104">
                  <c:v>145035</c:v>
                </c:pt>
                <c:pt idx="105">
                  <c:v>145051</c:v>
                </c:pt>
                <c:pt idx="106">
                  <c:v>145067</c:v>
                </c:pt>
                <c:pt idx="107">
                  <c:v>145082</c:v>
                </c:pt>
                <c:pt idx="108">
                  <c:v>145098</c:v>
                </c:pt>
                <c:pt idx="109">
                  <c:v>145111</c:v>
                </c:pt>
                <c:pt idx="110">
                  <c:v>145123</c:v>
                </c:pt>
                <c:pt idx="111">
                  <c:v>145136</c:v>
                </c:pt>
                <c:pt idx="112">
                  <c:v>145150</c:v>
                </c:pt>
                <c:pt idx="113">
                  <c:v>145161</c:v>
                </c:pt>
                <c:pt idx="114">
                  <c:v>145173</c:v>
                </c:pt>
                <c:pt idx="115">
                  <c:v>145184</c:v>
                </c:pt>
                <c:pt idx="116">
                  <c:v>145201</c:v>
                </c:pt>
                <c:pt idx="117">
                  <c:v>145211</c:v>
                </c:pt>
                <c:pt idx="118">
                  <c:v>145224</c:v>
                </c:pt>
                <c:pt idx="119">
                  <c:v>145237</c:v>
                </c:pt>
              </c:numCache>
              <c:extLst xmlns:c15="http://schemas.microsoft.com/office/drawing/2012/chart"/>
            </c:numRef>
          </c:yVal>
          <c:smooth val="1"/>
          <c:extLst xmlns:c15="http://schemas.microsoft.com/office/drawing/2012/chart">
            <c:ext xmlns:c16="http://schemas.microsoft.com/office/drawing/2014/chart" uri="{C3380CC4-5D6E-409C-BE32-E72D297353CC}">
              <c16:uniqueId val="{00000000-C59C-4DAD-83F9-F3F7E08D8A4D}"/>
            </c:ext>
          </c:extLst>
        </c:ser>
        <c:ser>
          <c:idx val="5"/>
          <c:order val="6"/>
          <c:tx>
            <c:strRef>
              <c:f>Sheet1!$H$2</c:f>
              <c:strCache>
                <c:ptCount val="1"/>
                <c:pt idx="0">
                  <c:v>700</c:v>
                </c:pt>
              </c:strCache>
            </c:strRef>
          </c:tx>
          <c:spPr>
            <a:ln w="19050" cap="rnd">
              <a:solidFill>
                <a:schemeClr val="accent6"/>
              </a:solidFill>
              <a:round/>
            </a:ln>
            <a:effectLst/>
          </c:spPr>
          <c:marker>
            <c:symbol val="none"/>
          </c:marker>
          <c:xVal>
            <c:numRef>
              <c:f>Sheet1!$A$3:$A$122</c:f>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f>Sheet1!$H$3:$H$122</c:f>
              <c:numCache>
                <c:formatCode>General</c:formatCode>
                <c:ptCount val="120"/>
                <c:pt idx="0">
                  <c:v>0</c:v>
                </c:pt>
                <c:pt idx="1">
                  <c:v>1659</c:v>
                </c:pt>
                <c:pt idx="2">
                  <c:v>6188</c:v>
                </c:pt>
                <c:pt idx="3">
                  <c:v>10815</c:v>
                </c:pt>
                <c:pt idx="4">
                  <c:v>15479</c:v>
                </c:pt>
                <c:pt idx="5">
                  <c:v>20029</c:v>
                </c:pt>
                <c:pt idx="6">
                  <c:v>24292</c:v>
                </c:pt>
                <c:pt idx="7">
                  <c:v>28320</c:v>
                </c:pt>
                <c:pt idx="8">
                  <c:v>32026</c:v>
                </c:pt>
                <c:pt idx="9">
                  <c:v>35486</c:v>
                </c:pt>
                <c:pt idx="10">
                  <c:v>38683</c:v>
                </c:pt>
                <c:pt idx="11">
                  <c:v>41643</c:v>
                </c:pt>
                <c:pt idx="12">
                  <c:v>44394</c:v>
                </c:pt>
                <c:pt idx="13">
                  <c:v>46943</c:v>
                </c:pt>
                <c:pt idx="14">
                  <c:v>49312</c:v>
                </c:pt>
                <c:pt idx="15">
                  <c:v>51227</c:v>
                </c:pt>
                <c:pt idx="16">
                  <c:v>52623</c:v>
                </c:pt>
                <c:pt idx="17">
                  <c:v>53904</c:v>
                </c:pt>
                <c:pt idx="18">
                  <c:v>55136</c:v>
                </c:pt>
                <c:pt idx="19">
                  <c:v>56347</c:v>
                </c:pt>
                <c:pt idx="20">
                  <c:v>57551</c:v>
                </c:pt>
                <c:pt idx="21">
                  <c:v>58758</c:v>
                </c:pt>
                <c:pt idx="22">
                  <c:v>59966</c:v>
                </c:pt>
                <c:pt idx="23">
                  <c:v>61184</c:v>
                </c:pt>
                <c:pt idx="24">
                  <c:v>62407</c:v>
                </c:pt>
                <c:pt idx="25">
                  <c:v>63680</c:v>
                </c:pt>
                <c:pt idx="26">
                  <c:v>64954</c:v>
                </c:pt>
                <c:pt idx="27">
                  <c:v>66235</c:v>
                </c:pt>
                <c:pt idx="28">
                  <c:v>67544</c:v>
                </c:pt>
                <c:pt idx="29">
                  <c:v>68832</c:v>
                </c:pt>
                <c:pt idx="30">
                  <c:v>70134</c:v>
                </c:pt>
                <c:pt idx="31">
                  <c:v>71427</c:v>
                </c:pt>
                <c:pt idx="32">
                  <c:v>72736</c:v>
                </c:pt>
                <c:pt idx="33">
                  <c:v>73999</c:v>
                </c:pt>
                <c:pt idx="34">
                  <c:v>75253</c:v>
                </c:pt>
                <c:pt idx="35">
                  <c:v>76514</c:v>
                </c:pt>
                <c:pt idx="36">
                  <c:v>77774</c:v>
                </c:pt>
                <c:pt idx="37">
                  <c:v>78994</c:v>
                </c:pt>
                <c:pt idx="38">
                  <c:v>80228</c:v>
                </c:pt>
                <c:pt idx="39">
                  <c:v>81448</c:v>
                </c:pt>
                <c:pt idx="40">
                  <c:v>82640</c:v>
                </c:pt>
                <c:pt idx="41">
                  <c:v>83863</c:v>
                </c:pt>
                <c:pt idx="42">
                  <c:v>85065</c:v>
                </c:pt>
                <c:pt idx="43">
                  <c:v>86259</c:v>
                </c:pt>
                <c:pt idx="44">
                  <c:v>87465</c:v>
                </c:pt>
                <c:pt idx="45">
                  <c:v>88696</c:v>
                </c:pt>
                <c:pt idx="46">
                  <c:v>89924</c:v>
                </c:pt>
                <c:pt idx="47">
                  <c:v>91130</c:v>
                </c:pt>
                <c:pt idx="48">
                  <c:v>92354</c:v>
                </c:pt>
                <c:pt idx="49">
                  <c:v>93566</c:v>
                </c:pt>
                <c:pt idx="50">
                  <c:v>94797</c:v>
                </c:pt>
                <c:pt idx="51">
                  <c:v>95993</c:v>
                </c:pt>
                <c:pt idx="52">
                  <c:v>97215</c:v>
                </c:pt>
                <c:pt idx="53">
                  <c:v>98410</c:v>
                </c:pt>
                <c:pt idx="54">
                  <c:v>99579</c:v>
                </c:pt>
                <c:pt idx="55">
                  <c:v>100766</c:v>
                </c:pt>
                <c:pt idx="56">
                  <c:v>101943</c:v>
                </c:pt>
                <c:pt idx="57">
                  <c:v>103118</c:v>
                </c:pt>
                <c:pt idx="58">
                  <c:v>104286</c:v>
                </c:pt>
                <c:pt idx="59">
                  <c:v>105448</c:v>
                </c:pt>
                <c:pt idx="60">
                  <c:v>106645</c:v>
                </c:pt>
                <c:pt idx="61">
                  <c:v>107832</c:v>
                </c:pt>
                <c:pt idx="62">
                  <c:v>109026</c:v>
                </c:pt>
                <c:pt idx="63">
                  <c:v>110203</c:v>
                </c:pt>
                <c:pt idx="64">
                  <c:v>111415</c:v>
                </c:pt>
                <c:pt idx="65">
                  <c:v>112615</c:v>
                </c:pt>
                <c:pt idx="66">
                  <c:v>113810</c:v>
                </c:pt>
                <c:pt idx="67">
                  <c:v>115019</c:v>
                </c:pt>
                <c:pt idx="68">
                  <c:v>116242</c:v>
                </c:pt>
                <c:pt idx="69">
                  <c:v>117487</c:v>
                </c:pt>
                <c:pt idx="70">
                  <c:v>118763</c:v>
                </c:pt>
                <c:pt idx="71">
                  <c:v>120087</c:v>
                </c:pt>
                <c:pt idx="72">
                  <c:v>121444</c:v>
                </c:pt>
                <c:pt idx="73">
                  <c:v>122850</c:v>
                </c:pt>
                <c:pt idx="74">
                  <c:v>124303</c:v>
                </c:pt>
                <c:pt idx="75">
                  <c:v>125813</c:v>
                </c:pt>
                <c:pt idx="76">
                  <c:v>127359</c:v>
                </c:pt>
                <c:pt idx="77">
                  <c:v>129024</c:v>
                </c:pt>
                <c:pt idx="78">
                  <c:v>130728</c:v>
                </c:pt>
                <c:pt idx="79">
                  <c:v>132495</c:v>
                </c:pt>
                <c:pt idx="80">
                  <c:v>134307</c:v>
                </c:pt>
                <c:pt idx="81">
                  <c:v>136131</c:v>
                </c:pt>
                <c:pt idx="82">
                  <c:v>137840</c:v>
                </c:pt>
                <c:pt idx="83">
                  <c:v>139383</c:v>
                </c:pt>
                <c:pt idx="84">
                  <c:v>140687</c:v>
                </c:pt>
                <c:pt idx="85">
                  <c:v>141808</c:v>
                </c:pt>
                <c:pt idx="86">
                  <c:v>142732</c:v>
                </c:pt>
                <c:pt idx="87">
                  <c:v>143458</c:v>
                </c:pt>
                <c:pt idx="88">
                  <c:v>144033</c:v>
                </c:pt>
                <c:pt idx="89">
                  <c:v>144422</c:v>
                </c:pt>
                <c:pt idx="90">
                  <c:v>144673</c:v>
                </c:pt>
                <c:pt idx="91">
                  <c:v>144832</c:v>
                </c:pt>
                <c:pt idx="92">
                  <c:v>144898</c:v>
                </c:pt>
                <c:pt idx="93">
                  <c:v>144932</c:v>
                </c:pt>
                <c:pt idx="94">
                  <c:v>144956</c:v>
                </c:pt>
                <c:pt idx="95">
                  <c:v>144969</c:v>
                </c:pt>
                <c:pt idx="96">
                  <c:v>144986</c:v>
                </c:pt>
                <c:pt idx="97">
                  <c:v>145011</c:v>
                </c:pt>
                <c:pt idx="98">
                  <c:v>145026</c:v>
                </c:pt>
                <c:pt idx="99">
                  <c:v>145042</c:v>
                </c:pt>
                <c:pt idx="100">
                  <c:v>145061</c:v>
                </c:pt>
                <c:pt idx="101">
                  <c:v>145079</c:v>
                </c:pt>
                <c:pt idx="102">
                  <c:v>145099</c:v>
                </c:pt>
                <c:pt idx="103">
                  <c:v>145121</c:v>
                </c:pt>
                <c:pt idx="104">
                  <c:v>145132</c:v>
                </c:pt>
                <c:pt idx="105">
                  <c:v>145145</c:v>
                </c:pt>
                <c:pt idx="106">
                  <c:v>145156</c:v>
                </c:pt>
                <c:pt idx="107">
                  <c:v>145171</c:v>
                </c:pt>
                <c:pt idx="108">
                  <c:v>145183</c:v>
                </c:pt>
                <c:pt idx="109">
                  <c:v>145194</c:v>
                </c:pt>
                <c:pt idx="110">
                  <c:v>145206</c:v>
                </c:pt>
                <c:pt idx="111">
                  <c:v>145216</c:v>
                </c:pt>
                <c:pt idx="112">
                  <c:v>145230</c:v>
                </c:pt>
                <c:pt idx="113">
                  <c:v>145235</c:v>
                </c:pt>
                <c:pt idx="114">
                  <c:v>145244</c:v>
                </c:pt>
                <c:pt idx="115">
                  <c:v>145254</c:v>
                </c:pt>
                <c:pt idx="116">
                  <c:v>145262</c:v>
                </c:pt>
                <c:pt idx="117">
                  <c:v>145279</c:v>
                </c:pt>
                <c:pt idx="118">
                  <c:v>145287</c:v>
                </c:pt>
                <c:pt idx="119">
                  <c:v>145293</c:v>
                </c:pt>
              </c:numCache>
            </c:numRef>
          </c:yVal>
          <c:smooth val="1"/>
          <c:extLst>
            <c:ext xmlns:c16="http://schemas.microsoft.com/office/drawing/2014/chart" uri="{C3380CC4-5D6E-409C-BE32-E72D297353CC}">
              <c16:uniqueId val="{00000001-C59C-4DAD-83F9-F3F7E08D8A4D}"/>
            </c:ext>
          </c:extLst>
        </c:ser>
        <c:dLbls>
          <c:showLegendKey val="0"/>
          <c:showVal val="0"/>
          <c:showCatName val="0"/>
          <c:showSerName val="0"/>
          <c:showPercent val="0"/>
          <c:showBubbleSize val="0"/>
        </c:dLbls>
        <c:axId val="451898224"/>
        <c:axId val="444305040"/>
        <c:extLst>
          <c:ext xmlns:c15="http://schemas.microsoft.com/office/drawing/2012/chart" uri="{02D57815-91ED-43cb-92C2-25804820EDAC}">
            <c15:filteredScatterSeries>
              <c15:ser>
                <c:idx val="6"/>
                <c:order val="0"/>
                <c:tx>
                  <c:strRef>
                    <c:extLst>
                      <c:ext uri="{02D57815-91ED-43cb-92C2-25804820EDAC}">
                        <c15:formulaRef>
                          <c15:sqref>Sheet1!$B$2</c15:sqref>
                        </c15:formulaRef>
                      </c:ext>
                    </c:extLst>
                    <c:strCache>
                      <c:ptCount val="1"/>
                      <c:pt idx="0">
                        <c:v>100</c:v>
                      </c:pt>
                    </c:strCache>
                  </c:strRef>
                </c:tx>
                <c:spPr>
                  <a:ln w="19050" cap="rnd">
                    <a:solidFill>
                      <a:schemeClr val="accent1">
                        <a:lumMod val="60000"/>
                      </a:schemeClr>
                    </a:solidFill>
                    <a:round/>
                  </a:ln>
                  <a:effectLst/>
                </c:spPr>
                <c:marker>
                  <c:symbol val="none"/>
                </c:marker>
                <c:xVal>
                  <c:numRef>
                    <c:extLst>
                      <c:ex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c:ext uri="{02D57815-91ED-43cb-92C2-25804820EDAC}">
                        <c15:formulaRef>
                          <c15:sqref>Sheet1!$B$3:$B$122</c15:sqref>
                        </c15:formulaRef>
                      </c:ext>
                    </c:extLst>
                    <c:numCache>
                      <c:formatCode>General</c:formatCode>
                      <c:ptCount val="120"/>
                      <c:pt idx="0">
                        <c:v>0</c:v>
                      </c:pt>
                      <c:pt idx="1">
                        <c:v>0</c:v>
                      </c:pt>
                      <c:pt idx="2">
                        <c:v>1506</c:v>
                      </c:pt>
                      <c:pt idx="3">
                        <c:v>2939</c:v>
                      </c:pt>
                      <c:pt idx="4">
                        <c:v>4438</c:v>
                      </c:pt>
                      <c:pt idx="5">
                        <c:v>6011</c:v>
                      </c:pt>
                      <c:pt idx="6">
                        <c:v>7644</c:v>
                      </c:pt>
                      <c:pt idx="7">
                        <c:v>9210</c:v>
                      </c:pt>
                      <c:pt idx="8">
                        <c:v>10810</c:v>
                      </c:pt>
                      <c:pt idx="9">
                        <c:v>12405</c:v>
                      </c:pt>
                      <c:pt idx="10">
                        <c:v>13964</c:v>
                      </c:pt>
                      <c:pt idx="11">
                        <c:v>15546</c:v>
                      </c:pt>
                      <c:pt idx="12">
                        <c:v>17052</c:v>
                      </c:pt>
                      <c:pt idx="13">
                        <c:v>18548</c:v>
                      </c:pt>
                      <c:pt idx="14">
                        <c:v>20018</c:v>
                      </c:pt>
                      <c:pt idx="15">
                        <c:v>21508</c:v>
                      </c:pt>
                      <c:pt idx="16">
                        <c:v>22991</c:v>
                      </c:pt>
                      <c:pt idx="17">
                        <c:v>24443</c:v>
                      </c:pt>
                      <c:pt idx="18">
                        <c:v>25937</c:v>
                      </c:pt>
                      <c:pt idx="19">
                        <c:v>27398</c:v>
                      </c:pt>
                      <c:pt idx="20">
                        <c:v>28837</c:v>
                      </c:pt>
                      <c:pt idx="21">
                        <c:v>30308</c:v>
                      </c:pt>
                      <c:pt idx="22">
                        <c:v>31707</c:v>
                      </c:pt>
                      <c:pt idx="23">
                        <c:v>33163</c:v>
                      </c:pt>
                      <c:pt idx="24">
                        <c:v>34621</c:v>
                      </c:pt>
                      <c:pt idx="25">
                        <c:v>36042</c:v>
                      </c:pt>
                      <c:pt idx="26">
                        <c:v>37478</c:v>
                      </c:pt>
                      <c:pt idx="27">
                        <c:v>38916</c:v>
                      </c:pt>
                      <c:pt idx="28">
                        <c:v>40350</c:v>
                      </c:pt>
                      <c:pt idx="29">
                        <c:v>41782</c:v>
                      </c:pt>
                      <c:pt idx="30">
                        <c:v>43193</c:v>
                      </c:pt>
                      <c:pt idx="31">
                        <c:v>44635</c:v>
                      </c:pt>
                      <c:pt idx="32">
                        <c:v>46064</c:v>
                      </c:pt>
                      <c:pt idx="33">
                        <c:v>47467</c:v>
                      </c:pt>
                      <c:pt idx="34">
                        <c:v>48878</c:v>
                      </c:pt>
                      <c:pt idx="35">
                        <c:v>50277</c:v>
                      </c:pt>
                      <c:pt idx="36">
                        <c:v>51708</c:v>
                      </c:pt>
                      <c:pt idx="37">
                        <c:v>53105</c:v>
                      </c:pt>
                      <c:pt idx="38">
                        <c:v>54478</c:v>
                      </c:pt>
                      <c:pt idx="39">
                        <c:v>55899</c:v>
                      </c:pt>
                      <c:pt idx="40">
                        <c:v>57251</c:v>
                      </c:pt>
                      <c:pt idx="41">
                        <c:v>58600</c:v>
                      </c:pt>
                      <c:pt idx="42">
                        <c:v>59960</c:v>
                      </c:pt>
                      <c:pt idx="43">
                        <c:v>61333</c:v>
                      </c:pt>
                      <c:pt idx="44">
                        <c:v>62704</c:v>
                      </c:pt>
                      <c:pt idx="45">
                        <c:v>64046</c:v>
                      </c:pt>
                      <c:pt idx="46">
                        <c:v>65401</c:v>
                      </c:pt>
                      <c:pt idx="47">
                        <c:v>66737</c:v>
                      </c:pt>
                      <c:pt idx="48">
                        <c:v>68084</c:v>
                      </c:pt>
                      <c:pt idx="49">
                        <c:v>69411</c:v>
                      </c:pt>
                      <c:pt idx="50">
                        <c:v>70728</c:v>
                      </c:pt>
                      <c:pt idx="51">
                        <c:v>72058</c:v>
                      </c:pt>
                      <c:pt idx="52">
                        <c:v>73380</c:v>
                      </c:pt>
                      <c:pt idx="53">
                        <c:v>74706</c:v>
                      </c:pt>
                      <c:pt idx="54">
                        <c:v>76045</c:v>
                      </c:pt>
                      <c:pt idx="55">
                        <c:v>77323</c:v>
                      </c:pt>
                      <c:pt idx="56">
                        <c:v>78637</c:v>
                      </c:pt>
                      <c:pt idx="57">
                        <c:v>79942</c:v>
                      </c:pt>
                      <c:pt idx="58">
                        <c:v>81247</c:v>
                      </c:pt>
                      <c:pt idx="59">
                        <c:v>82536</c:v>
                      </c:pt>
                      <c:pt idx="60">
                        <c:v>83858</c:v>
                      </c:pt>
                      <c:pt idx="61">
                        <c:v>85149</c:v>
                      </c:pt>
                      <c:pt idx="62">
                        <c:v>86460</c:v>
                      </c:pt>
                      <c:pt idx="63">
                        <c:v>87743</c:v>
                      </c:pt>
                      <c:pt idx="64">
                        <c:v>89038</c:v>
                      </c:pt>
                      <c:pt idx="65">
                        <c:v>90301</c:v>
                      </c:pt>
                      <c:pt idx="66">
                        <c:v>91583</c:v>
                      </c:pt>
                      <c:pt idx="67">
                        <c:v>92874</c:v>
                      </c:pt>
                      <c:pt idx="68">
                        <c:v>94156</c:v>
                      </c:pt>
                      <c:pt idx="69">
                        <c:v>95409</c:v>
                      </c:pt>
                      <c:pt idx="70">
                        <c:v>96691</c:v>
                      </c:pt>
                      <c:pt idx="71">
                        <c:v>97957</c:v>
                      </c:pt>
                      <c:pt idx="72">
                        <c:v>99216</c:v>
                      </c:pt>
                      <c:pt idx="73">
                        <c:v>100465</c:v>
                      </c:pt>
                      <c:pt idx="74">
                        <c:v>101766</c:v>
                      </c:pt>
                      <c:pt idx="75">
                        <c:v>102988</c:v>
                      </c:pt>
                      <c:pt idx="76">
                        <c:v>104266</c:v>
                      </c:pt>
                      <c:pt idx="77">
                        <c:v>105511</c:v>
                      </c:pt>
                      <c:pt idx="78">
                        <c:v>106773</c:v>
                      </c:pt>
                      <c:pt idx="79">
                        <c:v>108017</c:v>
                      </c:pt>
                      <c:pt idx="80">
                        <c:v>109258</c:v>
                      </c:pt>
                      <c:pt idx="81">
                        <c:v>110494</c:v>
                      </c:pt>
                      <c:pt idx="82">
                        <c:v>111731</c:v>
                      </c:pt>
                      <c:pt idx="83">
                        <c:v>112976</c:v>
                      </c:pt>
                      <c:pt idx="84">
                        <c:v>114207</c:v>
                      </c:pt>
                      <c:pt idx="85">
                        <c:v>115427</c:v>
                      </c:pt>
                      <c:pt idx="86">
                        <c:v>116654</c:v>
                      </c:pt>
                      <c:pt idx="87">
                        <c:v>117874</c:v>
                      </c:pt>
                      <c:pt idx="88">
                        <c:v>119106</c:v>
                      </c:pt>
                      <c:pt idx="89">
                        <c:v>120297</c:v>
                      </c:pt>
                      <c:pt idx="90">
                        <c:v>121504</c:v>
                      </c:pt>
                      <c:pt idx="91">
                        <c:v>122686</c:v>
                      </c:pt>
                      <c:pt idx="92">
                        <c:v>123904</c:v>
                      </c:pt>
                      <c:pt idx="93">
                        <c:v>125073</c:v>
                      </c:pt>
                      <c:pt idx="94">
                        <c:v>126295</c:v>
                      </c:pt>
                      <c:pt idx="95">
                        <c:v>127451</c:v>
                      </c:pt>
                      <c:pt idx="96">
                        <c:v>128651</c:v>
                      </c:pt>
                      <c:pt idx="97">
                        <c:v>129821</c:v>
                      </c:pt>
                      <c:pt idx="98">
                        <c:v>131006</c:v>
                      </c:pt>
                      <c:pt idx="99">
                        <c:v>132164</c:v>
                      </c:pt>
                      <c:pt idx="100">
                        <c:v>133300</c:v>
                      </c:pt>
                      <c:pt idx="101">
                        <c:v>134341</c:v>
                      </c:pt>
                      <c:pt idx="102">
                        <c:v>135272</c:v>
                      </c:pt>
                      <c:pt idx="103">
                        <c:v>136173</c:v>
                      </c:pt>
                      <c:pt idx="104">
                        <c:v>137063</c:v>
                      </c:pt>
                      <c:pt idx="105">
                        <c:v>137918</c:v>
                      </c:pt>
                      <c:pt idx="106">
                        <c:v>138726</c:v>
                      </c:pt>
                      <c:pt idx="107">
                        <c:v>139445</c:v>
                      </c:pt>
                      <c:pt idx="108">
                        <c:v>140113</c:v>
                      </c:pt>
                      <c:pt idx="109">
                        <c:v>140732</c:v>
                      </c:pt>
                      <c:pt idx="110">
                        <c:v>141281</c:v>
                      </c:pt>
                      <c:pt idx="111">
                        <c:v>141823</c:v>
                      </c:pt>
                      <c:pt idx="112">
                        <c:v>142264</c:v>
                      </c:pt>
                      <c:pt idx="113">
                        <c:v>142708</c:v>
                      </c:pt>
                      <c:pt idx="114">
                        <c:v>143083</c:v>
                      </c:pt>
                      <c:pt idx="115">
                        <c:v>143431</c:v>
                      </c:pt>
                      <c:pt idx="116">
                        <c:v>143736</c:v>
                      </c:pt>
                      <c:pt idx="117">
                        <c:v>143955</c:v>
                      </c:pt>
                      <c:pt idx="118">
                        <c:v>144133</c:v>
                      </c:pt>
                      <c:pt idx="119">
                        <c:v>144284</c:v>
                      </c:pt>
                    </c:numCache>
                  </c:numRef>
                </c:yVal>
                <c:smooth val="1"/>
                <c:extLst>
                  <c:ext xmlns:c16="http://schemas.microsoft.com/office/drawing/2014/chart" uri="{C3380CC4-5D6E-409C-BE32-E72D297353CC}">
                    <c16:uniqueId val="{00000002-C59C-4DAD-83F9-F3F7E08D8A4D}"/>
                  </c:ext>
                </c:extLst>
              </c15:ser>
            </c15:filteredScatterSeries>
            <c15:filteredScatterSeries>
              <c15:ser>
                <c:idx val="7"/>
                <c:order val="1"/>
                <c:tx>
                  <c:strRef>
                    <c:extLst xmlns:c15="http://schemas.microsoft.com/office/drawing/2012/chart">
                      <c:ext xmlns:c15="http://schemas.microsoft.com/office/drawing/2012/chart" uri="{02D57815-91ED-43cb-92C2-25804820EDAC}">
                        <c15:formulaRef>
                          <c15:sqref>Sheet1!$C$2</c15:sqref>
                        </c15:formulaRef>
                      </c:ext>
                    </c:extLst>
                    <c:strCache>
                      <c:ptCount val="1"/>
                      <c:pt idx="0">
                        <c:v>200</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Sheet1!$C$3:$C$122</c15:sqref>
                        </c15:formulaRef>
                      </c:ext>
                    </c:extLst>
                    <c:numCache>
                      <c:formatCode>General</c:formatCode>
                      <c:ptCount val="120"/>
                      <c:pt idx="0">
                        <c:v>0</c:v>
                      </c:pt>
                      <c:pt idx="1">
                        <c:v>166</c:v>
                      </c:pt>
                      <c:pt idx="2">
                        <c:v>2354</c:v>
                      </c:pt>
                      <c:pt idx="3">
                        <c:v>4454</c:v>
                      </c:pt>
                      <c:pt idx="4">
                        <c:v>6604</c:v>
                      </c:pt>
                      <c:pt idx="5">
                        <c:v>8993</c:v>
                      </c:pt>
                      <c:pt idx="6">
                        <c:v>11440</c:v>
                      </c:pt>
                      <c:pt idx="7">
                        <c:v>13825</c:v>
                      </c:pt>
                      <c:pt idx="8">
                        <c:v>16314</c:v>
                      </c:pt>
                      <c:pt idx="9">
                        <c:v>18773</c:v>
                      </c:pt>
                      <c:pt idx="10">
                        <c:v>21174</c:v>
                      </c:pt>
                      <c:pt idx="11">
                        <c:v>23647</c:v>
                      </c:pt>
                      <c:pt idx="12">
                        <c:v>26072</c:v>
                      </c:pt>
                      <c:pt idx="13">
                        <c:v>28464</c:v>
                      </c:pt>
                      <c:pt idx="14">
                        <c:v>30852</c:v>
                      </c:pt>
                      <c:pt idx="15">
                        <c:v>33198</c:v>
                      </c:pt>
                      <c:pt idx="16">
                        <c:v>35536</c:v>
                      </c:pt>
                      <c:pt idx="17">
                        <c:v>37872</c:v>
                      </c:pt>
                      <c:pt idx="18">
                        <c:v>40145</c:v>
                      </c:pt>
                      <c:pt idx="19">
                        <c:v>42414</c:v>
                      </c:pt>
                      <c:pt idx="20">
                        <c:v>44624</c:v>
                      </c:pt>
                      <c:pt idx="21">
                        <c:v>46833</c:v>
                      </c:pt>
                      <c:pt idx="22">
                        <c:v>49008</c:v>
                      </c:pt>
                      <c:pt idx="23">
                        <c:v>51154</c:v>
                      </c:pt>
                      <c:pt idx="24">
                        <c:v>53230</c:v>
                      </c:pt>
                      <c:pt idx="25">
                        <c:v>55345</c:v>
                      </c:pt>
                      <c:pt idx="26">
                        <c:v>57377</c:v>
                      </c:pt>
                      <c:pt idx="27">
                        <c:v>59399</c:v>
                      </c:pt>
                      <c:pt idx="28">
                        <c:v>61381</c:v>
                      </c:pt>
                      <c:pt idx="29">
                        <c:v>63337</c:v>
                      </c:pt>
                      <c:pt idx="30">
                        <c:v>65261</c:v>
                      </c:pt>
                      <c:pt idx="31">
                        <c:v>67146</c:v>
                      </c:pt>
                      <c:pt idx="32">
                        <c:v>69024</c:v>
                      </c:pt>
                      <c:pt idx="33">
                        <c:v>70872</c:v>
                      </c:pt>
                      <c:pt idx="34">
                        <c:v>72685</c:v>
                      </c:pt>
                      <c:pt idx="35">
                        <c:v>74474</c:v>
                      </c:pt>
                      <c:pt idx="36">
                        <c:v>76225</c:v>
                      </c:pt>
                      <c:pt idx="37">
                        <c:v>77974</c:v>
                      </c:pt>
                      <c:pt idx="38">
                        <c:v>79682</c:v>
                      </c:pt>
                      <c:pt idx="39">
                        <c:v>81378</c:v>
                      </c:pt>
                      <c:pt idx="40">
                        <c:v>83029</c:v>
                      </c:pt>
                      <c:pt idx="41">
                        <c:v>84697</c:v>
                      </c:pt>
                      <c:pt idx="42">
                        <c:v>86327</c:v>
                      </c:pt>
                      <c:pt idx="43">
                        <c:v>87906</c:v>
                      </c:pt>
                      <c:pt idx="44">
                        <c:v>89496</c:v>
                      </c:pt>
                      <c:pt idx="45">
                        <c:v>91076</c:v>
                      </c:pt>
                      <c:pt idx="46">
                        <c:v>92619</c:v>
                      </c:pt>
                      <c:pt idx="47">
                        <c:v>94157</c:v>
                      </c:pt>
                      <c:pt idx="48">
                        <c:v>95679</c:v>
                      </c:pt>
                      <c:pt idx="49">
                        <c:v>97151</c:v>
                      </c:pt>
                      <c:pt idx="50">
                        <c:v>98629</c:v>
                      </c:pt>
                      <c:pt idx="51">
                        <c:v>99923</c:v>
                      </c:pt>
                      <c:pt idx="52">
                        <c:v>101054</c:v>
                      </c:pt>
                      <c:pt idx="53">
                        <c:v>102195</c:v>
                      </c:pt>
                      <c:pt idx="54">
                        <c:v>103288</c:v>
                      </c:pt>
                      <c:pt idx="55">
                        <c:v>104408</c:v>
                      </c:pt>
                      <c:pt idx="56">
                        <c:v>105523</c:v>
                      </c:pt>
                      <c:pt idx="57">
                        <c:v>106588</c:v>
                      </c:pt>
                      <c:pt idx="58">
                        <c:v>107723</c:v>
                      </c:pt>
                      <c:pt idx="59">
                        <c:v>108838</c:v>
                      </c:pt>
                      <c:pt idx="60">
                        <c:v>109948</c:v>
                      </c:pt>
                      <c:pt idx="61">
                        <c:v>111047</c:v>
                      </c:pt>
                      <c:pt idx="62">
                        <c:v>112133</c:v>
                      </c:pt>
                      <c:pt idx="63">
                        <c:v>113256</c:v>
                      </c:pt>
                      <c:pt idx="64">
                        <c:v>114363</c:v>
                      </c:pt>
                      <c:pt idx="65">
                        <c:v>115456</c:v>
                      </c:pt>
                      <c:pt idx="66">
                        <c:v>116581</c:v>
                      </c:pt>
                      <c:pt idx="67">
                        <c:v>117661</c:v>
                      </c:pt>
                      <c:pt idx="68">
                        <c:v>118797</c:v>
                      </c:pt>
                      <c:pt idx="69">
                        <c:v>119920</c:v>
                      </c:pt>
                      <c:pt idx="70">
                        <c:v>121038</c:v>
                      </c:pt>
                      <c:pt idx="71">
                        <c:v>122159</c:v>
                      </c:pt>
                      <c:pt idx="72">
                        <c:v>123297</c:v>
                      </c:pt>
                      <c:pt idx="73">
                        <c:v>124434</c:v>
                      </c:pt>
                      <c:pt idx="74">
                        <c:v>125591</c:v>
                      </c:pt>
                      <c:pt idx="75">
                        <c:v>126764</c:v>
                      </c:pt>
                      <c:pt idx="76">
                        <c:v>127970</c:v>
                      </c:pt>
                      <c:pt idx="77">
                        <c:v>129169</c:v>
                      </c:pt>
                      <c:pt idx="78">
                        <c:v>130353</c:v>
                      </c:pt>
                      <c:pt idx="79">
                        <c:v>131527</c:v>
                      </c:pt>
                      <c:pt idx="80">
                        <c:v>132727</c:v>
                      </c:pt>
                      <c:pt idx="81">
                        <c:v>133889</c:v>
                      </c:pt>
                      <c:pt idx="82">
                        <c:v>135045</c:v>
                      </c:pt>
                      <c:pt idx="83">
                        <c:v>136197</c:v>
                      </c:pt>
                      <c:pt idx="84">
                        <c:v>137302</c:v>
                      </c:pt>
                      <c:pt idx="85">
                        <c:v>138351</c:v>
                      </c:pt>
                      <c:pt idx="86">
                        <c:v>139337</c:v>
                      </c:pt>
                      <c:pt idx="87">
                        <c:v>140259</c:v>
                      </c:pt>
                      <c:pt idx="88">
                        <c:v>141062</c:v>
                      </c:pt>
                      <c:pt idx="89">
                        <c:v>141787</c:v>
                      </c:pt>
                      <c:pt idx="90">
                        <c:v>142398</c:v>
                      </c:pt>
                      <c:pt idx="91">
                        <c:v>142945</c:v>
                      </c:pt>
                      <c:pt idx="92">
                        <c:v>143375</c:v>
                      </c:pt>
                      <c:pt idx="93">
                        <c:v>143725</c:v>
                      </c:pt>
                      <c:pt idx="94">
                        <c:v>143976</c:v>
                      </c:pt>
                      <c:pt idx="95">
                        <c:v>144174</c:v>
                      </c:pt>
                      <c:pt idx="96">
                        <c:v>144300</c:v>
                      </c:pt>
                      <c:pt idx="97">
                        <c:v>144397</c:v>
                      </c:pt>
                      <c:pt idx="98">
                        <c:v>144460</c:v>
                      </c:pt>
                      <c:pt idx="99">
                        <c:v>144496</c:v>
                      </c:pt>
                      <c:pt idx="100">
                        <c:v>144524</c:v>
                      </c:pt>
                      <c:pt idx="101">
                        <c:v>144554</c:v>
                      </c:pt>
                      <c:pt idx="102">
                        <c:v>144576</c:v>
                      </c:pt>
                      <c:pt idx="103">
                        <c:v>144595</c:v>
                      </c:pt>
                      <c:pt idx="104">
                        <c:v>144609</c:v>
                      </c:pt>
                      <c:pt idx="105">
                        <c:v>144626</c:v>
                      </c:pt>
                      <c:pt idx="106">
                        <c:v>144641</c:v>
                      </c:pt>
                      <c:pt idx="107">
                        <c:v>144657</c:v>
                      </c:pt>
                      <c:pt idx="108">
                        <c:v>144669</c:v>
                      </c:pt>
                      <c:pt idx="109">
                        <c:v>144687</c:v>
                      </c:pt>
                      <c:pt idx="110">
                        <c:v>144711</c:v>
                      </c:pt>
                      <c:pt idx="111">
                        <c:v>144725</c:v>
                      </c:pt>
                      <c:pt idx="112">
                        <c:v>144744</c:v>
                      </c:pt>
                      <c:pt idx="113">
                        <c:v>144759</c:v>
                      </c:pt>
                      <c:pt idx="114">
                        <c:v>144772</c:v>
                      </c:pt>
                      <c:pt idx="115">
                        <c:v>144782</c:v>
                      </c:pt>
                      <c:pt idx="116">
                        <c:v>144795</c:v>
                      </c:pt>
                      <c:pt idx="117">
                        <c:v>144813</c:v>
                      </c:pt>
                      <c:pt idx="118">
                        <c:v>144824</c:v>
                      </c:pt>
                      <c:pt idx="119">
                        <c:v>144840</c:v>
                      </c:pt>
                    </c:numCache>
                  </c:numRef>
                </c:yVal>
                <c:smooth val="1"/>
                <c:extLst xmlns:c15="http://schemas.microsoft.com/office/drawing/2012/chart">
                  <c:ext xmlns:c16="http://schemas.microsoft.com/office/drawing/2014/chart" uri="{C3380CC4-5D6E-409C-BE32-E72D297353CC}">
                    <c16:uniqueId val="{00000003-C59C-4DAD-83F9-F3F7E08D8A4D}"/>
                  </c:ext>
                </c:extLst>
              </c15:ser>
            </c15:filteredScatterSeries>
            <c15:filteredScatterSeries>
              <c15:ser>
                <c:idx val="0"/>
                <c:order val="2"/>
                <c:tx>
                  <c:strRef>
                    <c:extLst xmlns:c15="http://schemas.microsoft.com/office/drawing/2012/chart">
                      <c:ext xmlns:c15="http://schemas.microsoft.com/office/drawing/2012/chart" uri="{02D57815-91ED-43cb-92C2-25804820EDAC}">
                        <c15:formulaRef>
                          <c15:sqref>Sheet1!$D$2</c15:sqref>
                        </c15:formulaRef>
                      </c:ext>
                    </c:extLst>
                    <c:strCache>
                      <c:ptCount val="1"/>
                      <c:pt idx="0">
                        <c:v>300</c:v>
                      </c:pt>
                    </c:strCache>
                  </c:strRef>
                </c:tx>
                <c:spPr>
                  <a:ln w="19050" cap="rnd">
                    <a:solidFill>
                      <a:schemeClr val="accent1"/>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Sheet1!$D$3:$D$122</c15:sqref>
                        </c15:formulaRef>
                      </c:ext>
                    </c:extLst>
                    <c:numCache>
                      <c:formatCode>General</c:formatCode>
                      <c:ptCount val="120"/>
                      <c:pt idx="0">
                        <c:v>0</c:v>
                      </c:pt>
                      <c:pt idx="1">
                        <c:v>1346</c:v>
                      </c:pt>
                      <c:pt idx="2">
                        <c:v>3035</c:v>
                      </c:pt>
                      <c:pt idx="3">
                        <c:v>5881</c:v>
                      </c:pt>
                      <c:pt idx="4">
                        <c:v>8683</c:v>
                      </c:pt>
                      <c:pt idx="5">
                        <c:v>11571</c:v>
                      </c:pt>
                      <c:pt idx="6">
                        <c:v>14504</c:v>
                      </c:pt>
                      <c:pt idx="7">
                        <c:v>17432</c:v>
                      </c:pt>
                      <c:pt idx="8">
                        <c:v>20327</c:v>
                      </c:pt>
                      <c:pt idx="9">
                        <c:v>23209</c:v>
                      </c:pt>
                      <c:pt idx="10">
                        <c:v>26044</c:v>
                      </c:pt>
                      <c:pt idx="11">
                        <c:v>28831</c:v>
                      </c:pt>
                      <c:pt idx="12">
                        <c:v>31539</c:v>
                      </c:pt>
                      <c:pt idx="13">
                        <c:v>34207</c:v>
                      </c:pt>
                      <c:pt idx="14">
                        <c:v>36827</c:v>
                      </c:pt>
                      <c:pt idx="15">
                        <c:v>39378</c:v>
                      </c:pt>
                      <c:pt idx="16">
                        <c:v>41882</c:v>
                      </c:pt>
                      <c:pt idx="17">
                        <c:v>44325</c:v>
                      </c:pt>
                      <c:pt idx="18">
                        <c:v>46726</c:v>
                      </c:pt>
                      <c:pt idx="19">
                        <c:v>49078</c:v>
                      </c:pt>
                      <c:pt idx="20">
                        <c:v>51363</c:v>
                      </c:pt>
                      <c:pt idx="21">
                        <c:v>53606</c:v>
                      </c:pt>
                      <c:pt idx="22">
                        <c:v>55788</c:v>
                      </c:pt>
                      <c:pt idx="23">
                        <c:v>57944</c:v>
                      </c:pt>
                      <c:pt idx="24">
                        <c:v>60051</c:v>
                      </c:pt>
                      <c:pt idx="25">
                        <c:v>62118</c:v>
                      </c:pt>
                      <c:pt idx="26">
                        <c:v>64108</c:v>
                      </c:pt>
                      <c:pt idx="27">
                        <c:v>66051</c:v>
                      </c:pt>
                      <c:pt idx="28">
                        <c:v>67965</c:v>
                      </c:pt>
                      <c:pt idx="29">
                        <c:v>69826</c:v>
                      </c:pt>
                      <c:pt idx="30">
                        <c:v>71653</c:v>
                      </c:pt>
                      <c:pt idx="31">
                        <c:v>73443</c:v>
                      </c:pt>
                      <c:pt idx="32">
                        <c:v>75196</c:v>
                      </c:pt>
                      <c:pt idx="33">
                        <c:v>76890</c:v>
                      </c:pt>
                      <c:pt idx="34">
                        <c:v>78453</c:v>
                      </c:pt>
                      <c:pt idx="35">
                        <c:v>79706</c:v>
                      </c:pt>
                      <c:pt idx="36">
                        <c:v>80936</c:v>
                      </c:pt>
                      <c:pt idx="37">
                        <c:v>82090</c:v>
                      </c:pt>
                      <c:pt idx="38">
                        <c:v>83255</c:v>
                      </c:pt>
                      <c:pt idx="39">
                        <c:v>84395</c:v>
                      </c:pt>
                      <c:pt idx="40">
                        <c:v>85585</c:v>
                      </c:pt>
                      <c:pt idx="41">
                        <c:v>86741</c:v>
                      </c:pt>
                      <c:pt idx="42">
                        <c:v>87877</c:v>
                      </c:pt>
                      <c:pt idx="43">
                        <c:v>89029</c:v>
                      </c:pt>
                      <c:pt idx="44">
                        <c:v>90202</c:v>
                      </c:pt>
                      <c:pt idx="45">
                        <c:v>91367</c:v>
                      </c:pt>
                      <c:pt idx="46">
                        <c:v>92514</c:v>
                      </c:pt>
                      <c:pt idx="47">
                        <c:v>93661</c:v>
                      </c:pt>
                      <c:pt idx="48">
                        <c:v>94784</c:v>
                      </c:pt>
                      <c:pt idx="49">
                        <c:v>95908</c:v>
                      </c:pt>
                      <c:pt idx="50">
                        <c:v>97049</c:v>
                      </c:pt>
                      <c:pt idx="51">
                        <c:v>98157</c:v>
                      </c:pt>
                      <c:pt idx="52">
                        <c:v>99251</c:v>
                      </c:pt>
                      <c:pt idx="53">
                        <c:v>100387</c:v>
                      </c:pt>
                      <c:pt idx="54">
                        <c:v>101509</c:v>
                      </c:pt>
                      <c:pt idx="55">
                        <c:v>102654</c:v>
                      </c:pt>
                      <c:pt idx="56">
                        <c:v>103767</c:v>
                      </c:pt>
                      <c:pt idx="57">
                        <c:v>104922</c:v>
                      </c:pt>
                      <c:pt idx="58">
                        <c:v>106042</c:v>
                      </c:pt>
                      <c:pt idx="59">
                        <c:v>107190</c:v>
                      </c:pt>
                      <c:pt idx="60">
                        <c:v>108359</c:v>
                      </c:pt>
                      <c:pt idx="61">
                        <c:v>109559</c:v>
                      </c:pt>
                      <c:pt idx="62">
                        <c:v>110749</c:v>
                      </c:pt>
                      <c:pt idx="63">
                        <c:v>111949</c:v>
                      </c:pt>
                      <c:pt idx="64">
                        <c:v>113167</c:v>
                      </c:pt>
                      <c:pt idx="65">
                        <c:v>114398</c:v>
                      </c:pt>
                      <c:pt idx="66">
                        <c:v>115647</c:v>
                      </c:pt>
                      <c:pt idx="67">
                        <c:v>116916</c:v>
                      </c:pt>
                      <c:pt idx="68">
                        <c:v>118218</c:v>
                      </c:pt>
                      <c:pt idx="69">
                        <c:v>119509</c:v>
                      </c:pt>
                      <c:pt idx="70">
                        <c:v>120828</c:v>
                      </c:pt>
                      <c:pt idx="71">
                        <c:v>122179</c:v>
                      </c:pt>
                      <c:pt idx="72">
                        <c:v>123545</c:v>
                      </c:pt>
                      <c:pt idx="73">
                        <c:v>124953</c:v>
                      </c:pt>
                      <c:pt idx="74">
                        <c:v>126360</c:v>
                      </c:pt>
                      <c:pt idx="75">
                        <c:v>127804</c:v>
                      </c:pt>
                      <c:pt idx="76">
                        <c:v>129303</c:v>
                      </c:pt>
                      <c:pt idx="77">
                        <c:v>130802</c:v>
                      </c:pt>
                      <c:pt idx="78">
                        <c:v>132317</c:v>
                      </c:pt>
                      <c:pt idx="79">
                        <c:v>133846</c:v>
                      </c:pt>
                      <c:pt idx="80">
                        <c:v>135416</c:v>
                      </c:pt>
                      <c:pt idx="81">
                        <c:v>136962</c:v>
                      </c:pt>
                      <c:pt idx="82">
                        <c:v>138441</c:v>
                      </c:pt>
                      <c:pt idx="83">
                        <c:v>139888</c:v>
                      </c:pt>
                      <c:pt idx="84">
                        <c:v>141217</c:v>
                      </c:pt>
                      <c:pt idx="85">
                        <c:v>142323</c:v>
                      </c:pt>
                      <c:pt idx="86">
                        <c:v>143167</c:v>
                      </c:pt>
                      <c:pt idx="87">
                        <c:v>143729</c:v>
                      </c:pt>
                      <c:pt idx="88">
                        <c:v>144078</c:v>
                      </c:pt>
                      <c:pt idx="89">
                        <c:v>144304</c:v>
                      </c:pt>
                      <c:pt idx="90">
                        <c:v>144445</c:v>
                      </c:pt>
                      <c:pt idx="91">
                        <c:v>144534</c:v>
                      </c:pt>
                      <c:pt idx="92">
                        <c:v>144576</c:v>
                      </c:pt>
                      <c:pt idx="93">
                        <c:v>144607</c:v>
                      </c:pt>
                      <c:pt idx="94">
                        <c:v>144639</c:v>
                      </c:pt>
                      <c:pt idx="95">
                        <c:v>144662</c:v>
                      </c:pt>
                      <c:pt idx="96">
                        <c:v>144685</c:v>
                      </c:pt>
                      <c:pt idx="97">
                        <c:v>144701</c:v>
                      </c:pt>
                      <c:pt idx="98">
                        <c:v>144721</c:v>
                      </c:pt>
                      <c:pt idx="99">
                        <c:v>144733</c:v>
                      </c:pt>
                      <c:pt idx="100">
                        <c:v>144749</c:v>
                      </c:pt>
                      <c:pt idx="101">
                        <c:v>144772</c:v>
                      </c:pt>
                      <c:pt idx="102">
                        <c:v>144785</c:v>
                      </c:pt>
                      <c:pt idx="103">
                        <c:v>144808</c:v>
                      </c:pt>
                      <c:pt idx="104">
                        <c:v>144825</c:v>
                      </c:pt>
                      <c:pt idx="105">
                        <c:v>144842</c:v>
                      </c:pt>
                      <c:pt idx="106">
                        <c:v>144856</c:v>
                      </c:pt>
                      <c:pt idx="107">
                        <c:v>144866</c:v>
                      </c:pt>
                      <c:pt idx="108">
                        <c:v>144877</c:v>
                      </c:pt>
                      <c:pt idx="109">
                        <c:v>144890</c:v>
                      </c:pt>
                      <c:pt idx="110">
                        <c:v>144903</c:v>
                      </c:pt>
                      <c:pt idx="111">
                        <c:v>144912</c:v>
                      </c:pt>
                      <c:pt idx="112">
                        <c:v>144926</c:v>
                      </c:pt>
                      <c:pt idx="113">
                        <c:v>144938</c:v>
                      </c:pt>
                      <c:pt idx="114">
                        <c:v>144952</c:v>
                      </c:pt>
                      <c:pt idx="115">
                        <c:v>144962</c:v>
                      </c:pt>
                      <c:pt idx="116">
                        <c:v>144971</c:v>
                      </c:pt>
                      <c:pt idx="117">
                        <c:v>144978</c:v>
                      </c:pt>
                      <c:pt idx="118">
                        <c:v>144995</c:v>
                      </c:pt>
                      <c:pt idx="119">
                        <c:v>145008</c:v>
                      </c:pt>
                    </c:numCache>
                  </c:numRef>
                </c:yVal>
                <c:smooth val="1"/>
                <c:extLst xmlns:c15="http://schemas.microsoft.com/office/drawing/2012/chart">
                  <c:ext xmlns:c16="http://schemas.microsoft.com/office/drawing/2014/chart" uri="{C3380CC4-5D6E-409C-BE32-E72D297353CC}">
                    <c16:uniqueId val="{00000004-C59C-4DAD-83F9-F3F7E08D8A4D}"/>
                  </c:ext>
                </c:extLst>
              </c15:ser>
            </c15:filteredScatterSeries>
            <c15:filteredScatterSeries>
              <c15:ser>
                <c:idx val="1"/>
                <c:order val="3"/>
                <c:tx>
                  <c:strRef>
                    <c:extLst xmlns:c15="http://schemas.microsoft.com/office/drawing/2012/chart">
                      <c:ext xmlns:c15="http://schemas.microsoft.com/office/drawing/2012/chart" uri="{02D57815-91ED-43cb-92C2-25804820EDAC}">
                        <c15:formulaRef>
                          <c15:sqref>Sheet1!$E$2</c15:sqref>
                        </c15:formulaRef>
                      </c:ext>
                    </c:extLst>
                    <c:strCache>
                      <c:ptCount val="1"/>
                      <c:pt idx="0">
                        <c:v>400</c:v>
                      </c:pt>
                    </c:strCache>
                  </c:strRef>
                </c:tx>
                <c:spPr>
                  <a:ln w="19050" cap="rnd">
                    <a:solidFill>
                      <a:schemeClr val="accent2"/>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Sheet1!$E$3:$E$122</c15:sqref>
                        </c15:formulaRef>
                      </c:ext>
                    </c:extLst>
                    <c:numCache>
                      <c:formatCode>General</c:formatCode>
                      <c:ptCount val="120"/>
                      <c:pt idx="0">
                        <c:v>0</c:v>
                      </c:pt>
                      <c:pt idx="1">
                        <c:v>1491</c:v>
                      </c:pt>
                      <c:pt idx="2">
                        <c:v>3961</c:v>
                      </c:pt>
                      <c:pt idx="3">
                        <c:v>7200</c:v>
                      </c:pt>
                      <c:pt idx="4">
                        <c:v>10506</c:v>
                      </c:pt>
                      <c:pt idx="5">
                        <c:v>13897</c:v>
                      </c:pt>
                      <c:pt idx="6">
                        <c:v>17284</c:v>
                      </c:pt>
                      <c:pt idx="7">
                        <c:v>20607</c:v>
                      </c:pt>
                      <c:pt idx="8">
                        <c:v>23840</c:v>
                      </c:pt>
                      <c:pt idx="9">
                        <c:v>27022</c:v>
                      </c:pt>
                      <c:pt idx="10">
                        <c:v>30071</c:v>
                      </c:pt>
                      <c:pt idx="11">
                        <c:v>33030</c:v>
                      </c:pt>
                      <c:pt idx="12">
                        <c:v>35892</c:v>
                      </c:pt>
                      <c:pt idx="13">
                        <c:v>38693</c:v>
                      </c:pt>
                      <c:pt idx="14">
                        <c:v>41360</c:v>
                      </c:pt>
                      <c:pt idx="15">
                        <c:v>43965</c:v>
                      </c:pt>
                      <c:pt idx="16">
                        <c:v>46513</c:v>
                      </c:pt>
                      <c:pt idx="17">
                        <c:v>48938</c:v>
                      </c:pt>
                      <c:pt idx="18">
                        <c:v>51306</c:v>
                      </c:pt>
                      <c:pt idx="19">
                        <c:v>53599</c:v>
                      </c:pt>
                      <c:pt idx="20">
                        <c:v>55814</c:v>
                      </c:pt>
                      <c:pt idx="21">
                        <c:v>57949</c:v>
                      </c:pt>
                      <c:pt idx="22">
                        <c:v>60031</c:v>
                      </c:pt>
                      <c:pt idx="23">
                        <c:v>62030</c:v>
                      </c:pt>
                      <c:pt idx="24">
                        <c:v>63962</c:v>
                      </c:pt>
                      <c:pt idx="25">
                        <c:v>65864</c:v>
                      </c:pt>
                      <c:pt idx="26">
                        <c:v>67387</c:v>
                      </c:pt>
                      <c:pt idx="27">
                        <c:v>68675</c:v>
                      </c:pt>
                      <c:pt idx="28">
                        <c:v>69918</c:v>
                      </c:pt>
                      <c:pt idx="29">
                        <c:v>71112</c:v>
                      </c:pt>
                      <c:pt idx="30">
                        <c:v>72301</c:v>
                      </c:pt>
                      <c:pt idx="31">
                        <c:v>73461</c:v>
                      </c:pt>
                      <c:pt idx="32">
                        <c:v>74660</c:v>
                      </c:pt>
                      <c:pt idx="33">
                        <c:v>75849</c:v>
                      </c:pt>
                      <c:pt idx="34">
                        <c:v>77046</c:v>
                      </c:pt>
                      <c:pt idx="35">
                        <c:v>78260</c:v>
                      </c:pt>
                      <c:pt idx="36">
                        <c:v>79458</c:v>
                      </c:pt>
                      <c:pt idx="37">
                        <c:v>80683</c:v>
                      </c:pt>
                      <c:pt idx="38">
                        <c:v>81883</c:v>
                      </c:pt>
                      <c:pt idx="39">
                        <c:v>83061</c:v>
                      </c:pt>
                      <c:pt idx="40">
                        <c:v>84256</c:v>
                      </c:pt>
                      <c:pt idx="41">
                        <c:v>85417</c:v>
                      </c:pt>
                      <c:pt idx="42">
                        <c:v>86582</c:v>
                      </c:pt>
                      <c:pt idx="43">
                        <c:v>87743</c:v>
                      </c:pt>
                      <c:pt idx="44">
                        <c:v>88895</c:v>
                      </c:pt>
                      <c:pt idx="45">
                        <c:v>90032</c:v>
                      </c:pt>
                      <c:pt idx="46">
                        <c:v>91181</c:v>
                      </c:pt>
                      <c:pt idx="47">
                        <c:v>92351</c:v>
                      </c:pt>
                      <c:pt idx="48">
                        <c:v>93467</c:v>
                      </c:pt>
                      <c:pt idx="49">
                        <c:v>94621</c:v>
                      </c:pt>
                      <c:pt idx="50">
                        <c:v>95756</c:v>
                      </c:pt>
                      <c:pt idx="51">
                        <c:v>96922</c:v>
                      </c:pt>
                      <c:pt idx="52">
                        <c:v>98080</c:v>
                      </c:pt>
                      <c:pt idx="53">
                        <c:v>99237</c:v>
                      </c:pt>
                      <c:pt idx="54">
                        <c:v>100428</c:v>
                      </c:pt>
                      <c:pt idx="55">
                        <c:v>101611</c:v>
                      </c:pt>
                      <c:pt idx="56">
                        <c:v>102812</c:v>
                      </c:pt>
                      <c:pt idx="57">
                        <c:v>104013</c:v>
                      </c:pt>
                      <c:pt idx="58">
                        <c:v>105220</c:v>
                      </c:pt>
                      <c:pt idx="59">
                        <c:v>106458</c:v>
                      </c:pt>
                      <c:pt idx="60">
                        <c:v>107708</c:v>
                      </c:pt>
                      <c:pt idx="61">
                        <c:v>108962</c:v>
                      </c:pt>
                      <c:pt idx="62">
                        <c:v>110231</c:v>
                      </c:pt>
                      <c:pt idx="63">
                        <c:v>111539</c:v>
                      </c:pt>
                      <c:pt idx="64">
                        <c:v>112887</c:v>
                      </c:pt>
                      <c:pt idx="65">
                        <c:v>114220</c:v>
                      </c:pt>
                      <c:pt idx="66">
                        <c:v>115589</c:v>
                      </c:pt>
                      <c:pt idx="67">
                        <c:v>117016</c:v>
                      </c:pt>
                      <c:pt idx="68">
                        <c:v>118484</c:v>
                      </c:pt>
                      <c:pt idx="69">
                        <c:v>120012</c:v>
                      </c:pt>
                      <c:pt idx="70">
                        <c:v>121544</c:v>
                      </c:pt>
                      <c:pt idx="71">
                        <c:v>123170</c:v>
                      </c:pt>
                      <c:pt idx="72">
                        <c:v>124803</c:v>
                      </c:pt>
                      <c:pt idx="73">
                        <c:v>126512</c:v>
                      </c:pt>
                      <c:pt idx="74">
                        <c:v>128291</c:v>
                      </c:pt>
                      <c:pt idx="75">
                        <c:v>130125</c:v>
                      </c:pt>
                      <c:pt idx="76">
                        <c:v>132030</c:v>
                      </c:pt>
                      <c:pt idx="77">
                        <c:v>133958</c:v>
                      </c:pt>
                      <c:pt idx="78">
                        <c:v>135872</c:v>
                      </c:pt>
                      <c:pt idx="79">
                        <c:v>137797</c:v>
                      </c:pt>
                      <c:pt idx="80">
                        <c:v>139617</c:v>
                      </c:pt>
                      <c:pt idx="81">
                        <c:v>141285</c:v>
                      </c:pt>
                      <c:pt idx="82">
                        <c:v>142619</c:v>
                      </c:pt>
                      <c:pt idx="83">
                        <c:v>143530</c:v>
                      </c:pt>
                      <c:pt idx="84">
                        <c:v>144059</c:v>
                      </c:pt>
                      <c:pt idx="85">
                        <c:v>144333</c:v>
                      </c:pt>
                      <c:pt idx="86">
                        <c:v>144457</c:v>
                      </c:pt>
                      <c:pt idx="87">
                        <c:v>144534</c:v>
                      </c:pt>
                      <c:pt idx="88">
                        <c:v>144575</c:v>
                      </c:pt>
                      <c:pt idx="89">
                        <c:v>144618</c:v>
                      </c:pt>
                      <c:pt idx="90">
                        <c:v>144650</c:v>
                      </c:pt>
                      <c:pt idx="91">
                        <c:v>144684</c:v>
                      </c:pt>
                      <c:pt idx="92">
                        <c:v>144714</c:v>
                      </c:pt>
                      <c:pt idx="93">
                        <c:v>144737</c:v>
                      </c:pt>
                      <c:pt idx="94">
                        <c:v>144772</c:v>
                      </c:pt>
                      <c:pt idx="95">
                        <c:v>144790</c:v>
                      </c:pt>
                      <c:pt idx="96">
                        <c:v>144808</c:v>
                      </c:pt>
                      <c:pt idx="97">
                        <c:v>144827</c:v>
                      </c:pt>
                      <c:pt idx="98">
                        <c:v>144851</c:v>
                      </c:pt>
                      <c:pt idx="99">
                        <c:v>144876</c:v>
                      </c:pt>
                      <c:pt idx="100">
                        <c:v>144895</c:v>
                      </c:pt>
                      <c:pt idx="101">
                        <c:v>144909</c:v>
                      </c:pt>
                      <c:pt idx="102">
                        <c:v>144923</c:v>
                      </c:pt>
                      <c:pt idx="103">
                        <c:v>144940</c:v>
                      </c:pt>
                      <c:pt idx="104">
                        <c:v>144952</c:v>
                      </c:pt>
                      <c:pt idx="105">
                        <c:v>144969</c:v>
                      </c:pt>
                      <c:pt idx="106">
                        <c:v>144984</c:v>
                      </c:pt>
                      <c:pt idx="107">
                        <c:v>144998</c:v>
                      </c:pt>
                      <c:pt idx="108">
                        <c:v>145011</c:v>
                      </c:pt>
                      <c:pt idx="109">
                        <c:v>145029</c:v>
                      </c:pt>
                      <c:pt idx="110">
                        <c:v>145043</c:v>
                      </c:pt>
                      <c:pt idx="111">
                        <c:v>145065</c:v>
                      </c:pt>
                      <c:pt idx="112">
                        <c:v>145075</c:v>
                      </c:pt>
                      <c:pt idx="113">
                        <c:v>145084</c:v>
                      </c:pt>
                      <c:pt idx="114">
                        <c:v>145096</c:v>
                      </c:pt>
                      <c:pt idx="115">
                        <c:v>145105</c:v>
                      </c:pt>
                      <c:pt idx="116">
                        <c:v>145120</c:v>
                      </c:pt>
                      <c:pt idx="117">
                        <c:v>145140</c:v>
                      </c:pt>
                      <c:pt idx="118">
                        <c:v>145152</c:v>
                      </c:pt>
                      <c:pt idx="119">
                        <c:v>145167</c:v>
                      </c:pt>
                    </c:numCache>
                  </c:numRef>
                </c:yVal>
                <c:smooth val="1"/>
                <c:extLst xmlns:c15="http://schemas.microsoft.com/office/drawing/2012/chart">
                  <c:ext xmlns:c16="http://schemas.microsoft.com/office/drawing/2014/chart" uri="{C3380CC4-5D6E-409C-BE32-E72D297353CC}">
                    <c16:uniqueId val="{00000005-C59C-4DAD-83F9-F3F7E08D8A4D}"/>
                  </c:ext>
                </c:extLst>
              </c15:ser>
            </c15:filteredScatterSeries>
            <c15:filteredScatterSeries>
              <c15:ser>
                <c:idx val="4"/>
                <c:order val="5"/>
                <c:tx>
                  <c:strRef>
                    <c:extLst xmlns:c15="http://schemas.microsoft.com/office/drawing/2012/chart">
                      <c:ext xmlns:c15="http://schemas.microsoft.com/office/drawing/2012/chart" uri="{02D57815-91ED-43cb-92C2-25804820EDAC}">
                        <c15:formulaRef>
                          <c15:sqref>Sheet1!$G$2</c15:sqref>
                        </c15:formulaRef>
                      </c:ext>
                    </c:extLst>
                    <c:strCache>
                      <c:ptCount val="1"/>
                      <c:pt idx="0">
                        <c:v>600</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Sheet1!$G$3:$G$122</c15:sqref>
                        </c15:formulaRef>
                      </c:ext>
                    </c:extLst>
                    <c:numCache>
                      <c:formatCode>General</c:formatCode>
                      <c:ptCount val="120"/>
                      <c:pt idx="0">
                        <c:v>0</c:v>
                      </c:pt>
                      <c:pt idx="1">
                        <c:v>1539</c:v>
                      </c:pt>
                      <c:pt idx="2">
                        <c:v>5472</c:v>
                      </c:pt>
                      <c:pt idx="3">
                        <c:v>9622</c:v>
                      </c:pt>
                      <c:pt idx="4">
                        <c:v>13923</c:v>
                      </c:pt>
                      <c:pt idx="5">
                        <c:v>18118</c:v>
                      </c:pt>
                      <c:pt idx="6">
                        <c:v>22182</c:v>
                      </c:pt>
                      <c:pt idx="7">
                        <c:v>26025</c:v>
                      </c:pt>
                      <c:pt idx="8">
                        <c:v>29649</c:v>
                      </c:pt>
                      <c:pt idx="9">
                        <c:v>33054</c:v>
                      </c:pt>
                      <c:pt idx="10">
                        <c:v>36305</c:v>
                      </c:pt>
                      <c:pt idx="11">
                        <c:v>39355</c:v>
                      </c:pt>
                      <c:pt idx="12">
                        <c:v>42199</c:v>
                      </c:pt>
                      <c:pt idx="13">
                        <c:v>44894</c:v>
                      </c:pt>
                      <c:pt idx="14">
                        <c:v>47448</c:v>
                      </c:pt>
                      <c:pt idx="15">
                        <c:v>49845</c:v>
                      </c:pt>
                      <c:pt idx="16">
                        <c:v>52105</c:v>
                      </c:pt>
                      <c:pt idx="17">
                        <c:v>54168</c:v>
                      </c:pt>
                      <c:pt idx="18">
                        <c:v>55622</c:v>
                      </c:pt>
                      <c:pt idx="19">
                        <c:v>56935</c:v>
                      </c:pt>
                      <c:pt idx="20">
                        <c:v>58187</c:v>
                      </c:pt>
                      <c:pt idx="21">
                        <c:v>59402</c:v>
                      </c:pt>
                      <c:pt idx="22">
                        <c:v>60596</c:v>
                      </c:pt>
                      <c:pt idx="23">
                        <c:v>61804</c:v>
                      </c:pt>
                      <c:pt idx="24">
                        <c:v>62994</c:v>
                      </c:pt>
                      <c:pt idx="25">
                        <c:v>64219</c:v>
                      </c:pt>
                      <c:pt idx="26">
                        <c:v>65449</c:v>
                      </c:pt>
                      <c:pt idx="27">
                        <c:v>66720</c:v>
                      </c:pt>
                      <c:pt idx="28">
                        <c:v>67971</c:v>
                      </c:pt>
                      <c:pt idx="29">
                        <c:v>69234</c:v>
                      </c:pt>
                      <c:pt idx="30">
                        <c:v>70508</c:v>
                      </c:pt>
                      <c:pt idx="31">
                        <c:v>71766</c:v>
                      </c:pt>
                      <c:pt idx="32">
                        <c:v>73027</c:v>
                      </c:pt>
                      <c:pt idx="33">
                        <c:v>74296</c:v>
                      </c:pt>
                      <c:pt idx="34">
                        <c:v>75536</c:v>
                      </c:pt>
                      <c:pt idx="35">
                        <c:v>76724</c:v>
                      </c:pt>
                      <c:pt idx="36">
                        <c:v>77962</c:v>
                      </c:pt>
                      <c:pt idx="37">
                        <c:v>79131</c:v>
                      </c:pt>
                      <c:pt idx="38">
                        <c:v>80342</c:v>
                      </c:pt>
                      <c:pt idx="39">
                        <c:v>81524</c:v>
                      </c:pt>
                      <c:pt idx="40">
                        <c:v>82720</c:v>
                      </c:pt>
                      <c:pt idx="41">
                        <c:v>83862</c:v>
                      </c:pt>
                      <c:pt idx="42">
                        <c:v>85072</c:v>
                      </c:pt>
                      <c:pt idx="43">
                        <c:v>86270</c:v>
                      </c:pt>
                      <c:pt idx="44">
                        <c:v>87460</c:v>
                      </c:pt>
                      <c:pt idx="45">
                        <c:v>88658</c:v>
                      </c:pt>
                      <c:pt idx="46">
                        <c:v>89850</c:v>
                      </c:pt>
                      <c:pt idx="47">
                        <c:v>91050</c:v>
                      </c:pt>
                      <c:pt idx="48">
                        <c:v>92248</c:v>
                      </c:pt>
                      <c:pt idx="49">
                        <c:v>93435</c:v>
                      </c:pt>
                      <c:pt idx="50">
                        <c:v>94649</c:v>
                      </c:pt>
                      <c:pt idx="51">
                        <c:v>95841</c:v>
                      </c:pt>
                      <c:pt idx="52">
                        <c:v>97049</c:v>
                      </c:pt>
                      <c:pt idx="53">
                        <c:v>98255</c:v>
                      </c:pt>
                      <c:pt idx="54">
                        <c:v>99471</c:v>
                      </c:pt>
                      <c:pt idx="55">
                        <c:v>100710</c:v>
                      </c:pt>
                      <c:pt idx="56">
                        <c:v>101952</c:v>
                      </c:pt>
                      <c:pt idx="57">
                        <c:v>103185</c:v>
                      </c:pt>
                      <c:pt idx="58">
                        <c:v>104442</c:v>
                      </c:pt>
                      <c:pt idx="59">
                        <c:v>105763</c:v>
                      </c:pt>
                      <c:pt idx="60">
                        <c:v>107051</c:v>
                      </c:pt>
                      <c:pt idx="61">
                        <c:v>108389</c:v>
                      </c:pt>
                      <c:pt idx="62">
                        <c:v>109796</c:v>
                      </c:pt>
                      <c:pt idx="63">
                        <c:v>111259</c:v>
                      </c:pt>
                      <c:pt idx="64">
                        <c:v>112797</c:v>
                      </c:pt>
                      <c:pt idx="65">
                        <c:v>114441</c:v>
                      </c:pt>
                      <c:pt idx="66">
                        <c:v>116216</c:v>
                      </c:pt>
                      <c:pt idx="67">
                        <c:v>118058</c:v>
                      </c:pt>
                      <c:pt idx="68">
                        <c:v>119993</c:v>
                      </c:pt>
                      <c:pt idx="69">
                        <c:v>121981</c:v>
                      </c:pt>
                      <c:pt idx="70">
                        <c:v>124016</c:v>
                      </c:pt>
                      <c:pt idx="71">
                        <c:v>126133</c:v>
                      </c:pt>
                      <c:pt idx="72">
                        <c:v>128297</c:v>
                      </c:pt>
                      <c:pt idx="73">
                        <c:v>130461</c:v>
                      </c:pt>
                      <c:pt idx="74">
                        <c:v>132612</c:v>
                      </c:pt>
                      <c:pt idx="75">
                        <c:v>134686</c:v>
                      </c:pt>
                      <c:pt idx="76">
                        <c:v>136552</c:v>
                      </c:pt>
                      <c:pt idx="77">
                        <c:v>138110</c:v>
                      </c:pt>
                      <c:pt idx="78">
                        <c:v>139443</c:v>
                      </c:pt>
                      <c:pt idx="79">
                        <c:v>140615</c:v>
                      </c:pt>
                      <c:pt idx="80">
                        <c:v>141643</c:v>
                      </c:pt>
                      <c:pt idx="81">
                        <c:v>142459</c:v>
                      </c:pt>
                      <c:pt idx="82">
                        <c:v>143103</c:v>
                      </c:pt>
                      <c:pt idx="83">
                        <c:v>143611</c:v>
                      </c:pt>
                      <c:pt idx="84">
                        <c:v>143974</c:v>
                      </c:pt>
                      <c:pt idx="85">
                        <c:v>144247</c:v>
                      </c:pt>
                      <c:pt idx="86">
                        <c:v>144416</c:v>
                      </c:pt>
                      <c:pt idx="87">
                        <c:v>144516</c:v>
                      </c:pt>
                      <c:pt idx="88">
                        <c:v>144597</c:v>
                      </c:pt>
                      <c:pt idx="89">
                        <c:v>144646</c:v>
                      </c:pt>
                      <c:pt idx="90">
                        <c:v>144680</c:v>
                      </c:pt>
                      <c:pt idx="91">
                        <c:v>144702</c:v>
                      </c:pt>
                      <c:pt idx="92">
                        <c:v>144723</c:v>
                      </c:pt>
                      <c:pt idx="93">
                        <c:v>144745</c:v>
                      </c:pt>
                      <c:pt idx="94">
                        <c:v>144767</c:v>
                      </c:pt>
                      <c:pt idx="95">
                        <c:v>144783</c:v>
                      </c:pt>
                      <c:pt idx="96">
                        <c:v>144794</c:v>
                      </c:pt>
                      <c:pt idx="97">
                        <c:v>144807</c:v>
                      </c:pt>
                      <c:pt idx="98">
                        <c:v>144822</c:v>
                      </c:pt>
                      <c:pt idx="99">
                        <c:v>144838</c:v>
                      </c:pt>
                      <c:pt idx="100">
                        <c:v>144855</c:v>
                      </c:pt>
                      <c:pt idx="101">
                        <c:v>144867</c:v>
                      </c:pt>
                      <c:pt idx="102">
                        <c:v>144881</c:v>
                      </c:pt>
                      <c:pt idx="103">
                        <c:v>144897</c:v>
                      </c:pt>
                      <c:pt idx="104">
                        <c:v>144911</c:v>
                      </c:pt>
                      <c:pt idx="105">
                        <c:v>144927</c:v>
                      </c:pt>
                      <c:pt idx="106">
                        <c:v>144938</c:v>
                      </c:pt>
                      <c:pt idx="107">
                        <c:v>144954</c:v>
                      </c:pt>
                      <c:pt idx="108">
                        <c:v>144968</c:v>
                      </c:pt>
                      <c:pt idx="109">
                        <c:v>144979</c:v>
                      </c:pt>
                      <c:pt idx="110">
                        <c:v>144989</c:v>
                      </c:pt>
                      <c:pt idx="111">
                        <c:v>145006</c:v>
                      </c:pt>
                      <c:pt idx="112">
                        <c:v>145019</c:v>
                      </c:pt>
                      <c:pt idx="113">
                        <c:v>145028</c:v>
                      </c:pt>
                      <c:pt idx="114">
                        <c:v>145043</c:v>
                      </c:pt>
                      <c:pt idx="115">
                        <c:v>145051</c:v>
                      </c:pt>
                      <c:pt idx="116">
                        <c:v>145067</c:v>
                      </c:pt>
                      <c:pt idx="117">
                        <c:v>145078</c:v>
                      </c:pt>
                      <c:pt idx="118">
                        <c:v>145091</c:v>
                      </c:pt>
                      <c:pt idx="119">
                        <c:v>145099</c:v>
                      </c:pt>
                    </c:numCache>
                  </c:numRef>
                </c:yVal>
                <c:smooth val="1"/>
                <c:extLst xmlns:c15="http://schemas.microsoft.com/office/drawing/2012/chart">
                  <c:ext xmlns:c16="http://schemas.microsoft.com/office/drawing/2014/chart" uri="{C3380CC4-5D6E-409C-BE32-E72D297353CC}">
                    <c16:uniqueId val="{00000006-C59C-4DAD-83F9-F3F7E08D8A4D}"/>
                  </c:ext>
                </c:extLst>
              </c15:ser>
            </c15:filteredScatterSeries>
            <c15:filteredScatterSeries>
              <c15:ser>
                <c:idx val="3"/>
                <c:order val="7"/>
                <c:tx>
                  <c:strRef>
                    <c:extLst xmlns:c15="http://schemas.microsoft.com/office/drawing/2012/chart">
                      <c:ext xmlns:c15="http://schemas.microsoft.com/office/drawing/2012/chart" uri="{02D57815-91ED-43cb-92C2-25804820EDAC}">
                        <c15:formulaRef>
                          <c15:sqref>Sheet1!$I$2</c15:sqref>
                        </c15:formulaRef>
                      </c:ext>
                    </c:extLst>
                    <c:strCache>
                      <c:ptCount val="1"/>
                      <c:pt idx="0">
                        <c:v>800</c:v>
                      </c:pt>
                    </c:strCache>
                  </c:strRef>
                </c:tx>
                <c:spPr>
                  <a:ln w="19050" cap="rnd">
                    <a:solidFill>
                      <a:schemeClr val="accent4"/>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Sheet1!$I$3:$I$122</c15:sqref>
                        </c15:formulaRef>
                      </c:ext>
                    </c:extLst>
                    <c:numCache>
                      <c:formatCode>General</c:formatCode>
                      <c:ptCount val="120"/>
                      <c:pt idx="0">
                        <c:v>0</c:v>
                      </c:pt>
                      <c:pt idx="1">
                        <c:v>2137</c:v>
                      </c:pt>
                      <c:pt idx="2">
                        <c:v>6916</c:v>
                      </c:pt>
                      <c:pt idx="3">
                        <c:v>12025</c:v>
                      </c:pt>
                      <c:pt idx="4">
                        <c:v>17010</c:v>
                      </c:pt>
                      <c:pt idx="5">
                        <c:v>21837</c:v>
                      </c:pt>
                      <c:pt idx="6">
                        <c:v>26333</c:v>
                      </c:pt>
                      <c:pt idx="7">
                        <c:v>30437</c:v>
                      </c:pt>
                      <c:pt idx="8">
                        <c:v>34175</c:v>
                      </c:pt>
                      <c:pt idx="9">
                        <c:v>37614</c:v>
                      </c:pt>
                      <c:pt idx="10">
                        <c:v>40729</c:v>
                      </c:pt>
                      <c:pt idx="11">
                        <c:v>43553</c:v>
                      </c:pt>
                      <c:pt idx="12">
                        <c:v>46109</c:v>
                      </c:pt>
                      <c:pt idx="13">
                        <c:v>48304</c:v>
                      </c:pt>
                      <c:pt idx="14">
                        <c:v>49767</c:v>
                      </c:pt>
                      <c:pt idx="15">
                        <c:v>51049</c:v>
                      </c:pt>
                      <c:pt idx="16">
                        <c:v>52293</c:v>
                      </c:pt>
                      <c:pt idx="17">
                        <c:v>53493</c:v>
                      </c:pt>
                      <c:pt idx="18">
                        <c:v>54644</c:v>
                      </c:pt>
                      <c:pt idx="19">
                        <c:v>55790</c:v>
                      </c:pt>
                      <c:pt idx="20">
                        <c:v>56987</c:v>
                      </c:pt>
                      <c:pt idx="21">
                        <c:v>58164</c:v>
                      </c:pt>
                      <c:pt idx="22">
                        <c:v>59369</c:v>
                      </c:pt>
                      <c:pt idx="23">
                        <c:v>60602</c:v>
                      </c:pt>
                      <c:pt idx="24">
                        <c:v>61826</c:v>
                      </c:pt>
                      <c:pt idx="25">
                        <c:v>63119</c:v>
                      </c:pt>
                      <c:pt idx="26">
                        <c:v>64409</c:v>
                      </c:pt>
                      <c:pt idx="27">
                        <c:v>65743</c:v>
                      </c:pt>
                      <c:pt idx="28">
                        <c:v>67073</c:v>
                      </c:pt>
                      <c:pt idx="29">
                        <c:v>68387</c:v>
                      </c:pt>
                      <c:pt idx="30">
                        <c:v>69720</c:v>
                      </c:pt>
                      <c:pt idx="31">
                        <c:v>71034</c:v>
                      </c:pt>
                      <c:pt idx="32">
                        <c:v>72326</c:v>
                      </c:pt>
                      <c:pt idx="33">
                        <c:v>73626</c:v>
                      </c:pt>
                      <c:pt idx="34">
                        <c:v>74926</c:v>
                      </c:pt>
                      <c:pt idx="35">
                        <c:v>76198</c:v>
                      </c:pt>
                      <c:pt idx="36">
                        <c:v>77452</c:v>
                      </c:pt>
                      <c:pt idx="37">
                        <c:v>78734</c:v>
                      </c:pt>
                      <c:pt idx="38">
                        <c:v>79975</c:v>
                      </c:pt>
                      <c:pt idx="39">
                        <c:v>81211</c:v>
                      </c:pt>
                      <c:pt idx="40">
                        <c:v>82493</c:v>
                      </c:pt>
                      <c:pt idx="41">
                        <c:v>83744</c:v>
                      </c:pt>
                      <c:pt idx="42">
                        <c:v>84991</c:v>
                      </c:pt>
                      <c:pt idx="43">
                        <c:v>86264</c:v>
                      </c:pt>
                      <c:pt idx="44">
                        <c:v>87546</c:v>
                      </c:pt>
                      <c:pt idx="45">
                        <c:v>88822</c:v>
                      </c:pt>
                      <c:pt idx="46">
                        <c:v>90094</c:v>
                      </c:pt>
                      <c:pt idx="47">
                        <c:v>91392</c:v>
                      </c:pt>
                      <c:pt idx="48">
                        <c:v>92656</c:v>
                      </c:pt>
                      <c:pt idx="49">
                        <c:v>93943</c:v>
                      </c:pt>
                      <c:pt idx="50">
                        <c:v>95199</c:v>
                      </c:pt>
                      <c:pt idx="51">
                        <c:v>96483</c:v>
                      </c:pt>
                      <c:pt idx="52">
                        <c:v>97749</c:v>
                      </c:pt>
                      <c:pt idx="53">
                        <c:v>99023</c:v>
                      </c:pt>
                      <c:pt idx="54">
                        <c:v>100279</c:v>
                      </c:pt>
                      <c:pt idx="55">
                        <c:v>101547</c:v>
                      </c:pt>
                      <c:pt idx="56">
                        <c:v>102774</c:v>
                      </c:pt>
                      <c:pt idx="57">
                        <c:v>104032</c:v>
                      </c:pt>
                      <c:pt idx="58">
                        <c:v>105267</c:v>
                      </c:pt>
                      <c:pt idx="59">
                        <c:v>106501</c:v>
                      </c:pt>
                      <c:pt idx="60">
                        <c:v>107745</c:v>
                      </c:pt>
                      <c:pt idx="61">
                        <c:v>108958</c:v>
                      </c:pt>
                      <c:pt idx="62">
                        <c:v>110204</c:v>
                      </c:pt>
                      <c:pt idx="63">
                        <c:v>111435</c:v>
                      </c:pt>
                      <c:pt idx="64">
                        <c:v>112666</c:v>
                      </c:pt>
                      <c:pt idx="65">
                        <c:v>113909</c:v>
                      </c:pt>
                      <c:pt idx="66">
                        <c:v>115158</c:v>
                      </c:pt>
                      <c:pt idx="67">
                        <c:v>116437</c:v>
                      </c:pt>
                      <c:pt idx="68">
                        <c:v>117705</c:v>
                      </c:pt>
                      <c:pt idx="69">
                        <c:v>118999</c:v>
                      </c:pt>
                      <c:pt idx="70">
                        <c:v>120319</c:v>
                      </c:pt>
                      <c:pt idx="71">
                        <c:v>121684</c:v>
                      </c:pt>
                      <c:pt idx="72">
                        <c:v>123120</c:v>
                      </c:pt>
                      <c:pt idx="73">
                        <c:v>124651</c:v>
                      </c:pt>
                      <c:pt idx="74">
                        <c:v>126197</c:v>
                      </c:pt>
                      <c:pt idx="75">
                        <c:v>127857</c:v>
                      </c:pt>
                      <c:pt idx="76">
                        <c:v>129558</c:v>
                      </c:pt>
                      <c:pt idx="77">
                        <c:v>131313</c:v>
                      </c:pt>
                      <c:pt idx="78">
                        <c:v>133171</c:v>
                      </c:pt>
                      <c:pt idx="79">
                        <c:v>135061</c:v>
                      </c:pt>
                      <c:pt idx="80">
                        <c:v>136974</c:v>
                      </c:pt>
                      <c:pt idx="81">
                        <c:v>138814</c:v>
                      </c:pt>
                      <c:pt idx="82">
                        <c:v>140607</c:v>
                      </c:pt>
                      <c:pt idx="83">
                        <c:v>142112</c:v>
                      </c:pt>
                      <c:pt idx="84">
                        <c:v>143219</c:v>
                      </c:pt>
                      <c:pt idx="85">
                        <c:v>143978</c:v>
                      </c:pt>
                      <c:pt idx="86">
                        <c:v>144457</c:v>
                      </c:pt>
                      <c:pt idx="87">
                        <c:v>144701</c:v>
                      </c:pt>
                      <c:pt idx="88">
                        <c:v>144791</c:v>
                      </c:pt>
                      <c:pt idx="89">
                        <c:v>144840</c:v>
                      </c:pt>
                      <c:pt idx="90">
                        <c:v>144865</c:v>
                      </c:pt>
                      <c:pt idx="91">
                        <c:v>144894</c:v>
                      </c:pt>
                      <c:pt idx="92">
                        <c:v>144914</c:v>
                      </c:pt>
                      <c:pt idx="93">
                        <c:v>144934</c:v>
                      </c:pt>
                      <c:pt idx="94">
                        <c:v>144953</c:v>
                      </c:pt>
                      <c:pt idx="95">
                        <c:v>144970</c:v>
                      </c:pt>
                      <c:pt idx="96">
                        <c:v>144987</c:v>
                      </c:pt>
                      <c:pt idx="97">
                        <c:v>145007</c:v>
                      </c:pt>
                      <c:pt idx="98">
                        <c:v>145028</c:v>
                      </c:pt>
                      <c:pt idx="99">
                        <c:v>145045</c:v>
                      </c:pt>
                      <c:pt idx="100">
                        <c:v>145071</c:v>
                      </c:pt>
                      <c:pt idx="101">
                        <c:v>145094</c:v>
                      </c:pt>
                      <c:pt idx="102">
                        <c:v>145108</c:v>
                      </c:pt>
                      <c:pt idx="103">
                        <c:v>145125</c:v>
                      </c:pt>
                      <c:pt idx="104">
                        <c:v>145140</c:v>
                      </c:pt>
                      <c:pt idx="105">
                        <c:v>145153</c:v>
                      </c:pt>
                      <c:pt idx="106">
                        <c:v>145177</c:v>
                      </c:pt>
                      <c:pt idx="107">
                        <c:v>145187</c:v>
                      </c:pt>
                      <c:pt idx="108">
                        <c:v>145196</c:v>
                      </c:pt>
                      <c:pt idx="109">
                        <c:v>145210</c:v>
                      </c:pt>
                      <c:pt idx="110">
                        <c:v>145224</c:v>
                      </c:pt>
                      <c:pt idx="111">
                        <c:v>145242</c:v>
                      </c:pt>
                      <c:pt idx="112">
                        <c:v>145254</c:v>
                      </c:pt>
                      <c:pt idx="113">
                        <c:v>145267</c:v>
                      </c:pt>
                      <c:pt idx="114">
                        <c:v>145277</c:v>
                      </c:pt>
                      <c:pt idx="115">
                        <c:v>145282</c:v>
                      </c:pt>
                      <c:pt idx="116">
                        <c:v>145291</c:v>
                      </c:pt>
                      <c:pt idx="117">
                        <c:v>145303</c:v>
                      </c:pt>
                      <c:pt idx="118">
                        <c:v>145315</c:v>
                      </c:pt>
                      <c:pt idx="119">
                        <c:v>145328</c:v>
                      </c:pt>
                    </c:numCache>
                  </c:numRef>
                </c:yVal>
                <c:smooth val="1"/>
                <c:extLst xmlns:c15="http://schemas.microsoft.com/office/drawing/2012/chart">
                  <c:ext xmlns:c16="http://schemas.microsoft.com/office/drawing/2014/chart" uri="{C3380CC4-5D6E-409C-BE32-E72D297353CC}">
                    <c16:uniqueId val="{00000007-C59C-4DAD-83F9-F3F7E08D8A4D}"/>
                  </c:ext>
                </c:extLst>
              </c15:ser>
            </c15:filteredScatterSeries>
          </c:ext>
        </c:extLst>
      </c:scatterChart>
      <c:valAx>
        <c:axId val="451898224"/>
        <c:scaling>
          <c:orientation val="minMax"/>
          <c:max val="0.24000000000000002"/>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時刻</a:t>
                </a:r>
                <a:r>
                  <a:rPr lang="en-US" altLang="ja-JP"/>
                  <a:t>[s]</a:t>
                </a:r>
              </a:p>
            </c:rich>
          </c:tx>
          <c:layout>
            <c:manualLayout>
              <c:xMode val="edge"/>
              <c:yMode val="edge"/>
              <c:x val="0.4855667240775271"/>
              <c:y val="0.9200806620775839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4305040"/>
        <c:crosses val="autoZero"/>
        <c:crossBetween val="midCat"/>
      </c:valAx>
      <c:valAx>
        <c:axId val="444305040"/>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充填粒子数</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898224"/>
        <c:crosses val="autoZero"/>
        <c:crossBetween val="midCat"/>
      </c:valAx>
      <c:spPr>
        <a:noFill/>
        <a:ln>
          <a:noFill/>
        </a:ln>
        <a:effectLst/>
      </c:spPr>
    </c:plotArea>
    <c:legend>
      <c:legendPos val="r"/>
      <c:layout>
        <c:manualLayout>
          <c:xMode val="edge"/>
          <c:yMode val="edge"/>
          <c:x val="0.19405975224248007"/>
          <c:y val="6.2425624398760093E-2"/>
          <c:w val="0.17285543936080094"/>
          <c:h val="0.181224148709095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a:solidFill>
        <a:schemeClr val="bg1">
          <a:lumMod val="50000"/>
        </a:schemeClr>
      </a:solid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47905118265039"/>
          <c:y val="2.97196861328838E-2"/>
          <c:w val="0.78351581747017951"/>
          <c:h val="0.8380864266342849"/>
        </c:manualLayout>
      </c:layout>
      <c:scatterChart>
        <c:scatterStyle val="smoothMarker"/>
        <c:varyColors val="0"/>
        <c:ser>
          <c:idx val="2"/>
          <c:order val="4"/>
          <c:tx>
            <c:strRef>
              <c:f>Sheet1!$O$2</c:f>
              <c:strCache>
                <c:ptCount val="1"/>
                <c:pt idx="0">
                  <c:v>500</c:v>
                </c:pt>
              </c:strCache>
              <c:extLst xmlns:c15="http://schemas.microsoft.com/office/drawing/2012/chart"/>
            </c:strRef>
          </c:tx>
          <c:spPr>
            <a:ln w="19050" cap="rnd">
              <a:solidFill>
                <a:schemeClr val="accent3"/>
              </a:solidFill>
              <a:round/>
            </a:ln>
            <a:effectLst/>
          </c:spPr>
          <c:marker>
            <c:symbol val="none"/>
          </c:marker>
          <c:xVal>
            <c:numRef>
              <c:f>Sheet1!$A$3:$A$122</c:f>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extLst xmlns:c15="http://schemas.microsoft.com/office/drawing/2012/chart"/>
            </c:numRef>
          </c:xVal>
          <c:yVal>
            <c:numRef>
              <c:f>Sheet1!$O$3:$O$122</c:f>
              <c:numCache>
                <c:formatCode>General</c:formatCode>
                <c:ptCount val="120"/>
                <c:pt idx="1">
                  <c:v>7605</c:v>
                </c:pt>
                <c:pt idx="2">
                  <c:v>15580</c:v>
                </c:pt>
                <c:pt idx="3">
                  <c:v>18745</c:v>
                </c:pt>
                <c:pt idx="4">
                  <c:v>19345</c:v>
                </c:pt>
                <c:pt idx="5">
                  <c:v>19255</c:v>
                </c:pt>
                <c:pt idx="6">
                  <c:v>18690</c:v>
                </c:pt>
                <c:pt idx="7">
                  <c:v>18150</c:v>
                </c:pt>
                <c:pt idx="8">
                  <c:v>17220</c:v>
                </c:pt>
                <c:pt idx="9">
                  <c:v>16650</c:v>
                </c:pt>
                <c:pt idx="10">
                  <c:v>15870</c:v>
                </c:pt>
                <c:pt idx="11">
                  <c:v>15255</c:v>
                </c:pt>
                <c:pt idx="12">
                  <c:v>14490</c:v>
                </c:pt>
                <c:pt idx="13">
                  <c:v>13905</c:v>
                </c:pt>
                <c:pt idx="14">
                  <c:v>13490</c:v>
                </c:pt>
                <c:pt idx="15">
                  <c:v>12660</c:v>
                </c:pt>
                <c:pt idx="16">
                  <c:v>11975</c:v>
                </c:pt>
                <c:pt idx="17">
                  <c:v>11640</c:v>
                </c:pt>
                <c:pt idx="18">
                  <c:v>11105</c:v>
                </c:pt>
                <c:pt idx="19">
                  <c:v>10635</c:v>
                </c:pt>
                <c:pt idx="20">
                  <c:v>10150</c:v>
                </c:pt>
                <c:pt idx="21">
                  <c:v>7920</c:v>
                </c:pt>
                <c:pt idx="22">
                  <c:v>6510</c:v>
                </c:pt>
                <c:pt idx="23">
                  <c:v>6240</c:v>
                </c:pt>
                <c:pt idx="24">
                  <c:v>6105</c:v>
                </c:pt>
                <c:pt idx="25">
                  <c:v>5830</c:v>
                </c:pt>
                <c:pt idx="26">
                  <c:v>6095</c:v>
                </c:pt>
                <c:pt idx="27">
                  <c:v>5915</c:v>
                </c:pt>
                <c:pt idx="28">
                  <c:v>6065</c:v>
                </c:pt>
                <c:pt idx="29">
                  <c:v>6035</c:v>
                </c:pt>
                <c:pt idx="30">
                  <c:v>6175</c:v>
                </c:pt>
                <c:pt idx="31">
                  <c:v>6330</c:v>
                </c:pt>
                <c:pt idx="32">
                  <c:v>6280</c:v>
                </c:pt>
                <c:pt idx="33">
                  <c:v>6090</c:v>
                </c:pt>
                <c:pt idx="34">
                  <c:v>6040</c:v>
                </c:pt>
                <c:pt idx="35">
                  <c:v>6290</c:v>
                </c:pt>
                <c:pt idx="36">
                  <c:v>6015</c:v>
                </c:pt>
                <c:pt idx="37">
                  <c:v>5905</c:v>
                </c:pt>
                <c:pt idx="38">
                  <c:v>5950</c:v>
                </c:pt>
                <c:pt idx="39">
                  <c:v>5940</c:v>
                </c:pt>
                <c:pt idx="40">
                  <c:v>6040</c:v>
                </c:pt>
                <c:pt idx="41">
                  <c:v>5585</c:v>
                </c:pt>
                <c:pt idx="42">
                  <c:v>5855</c:v>
                </c:pt>
                <c:pt idx="43">
                  <c:v>6035</c:v>
                </c:pt>
                <c:pt idx="44">
                  <c:v>5910</c:v>
                </c:pt>
                <c:pt idx="45">
                  <c:v>5700</c:v>
                </c:pt>
                <c:pt idx="46">
                  <c:v>5880</c:v>
                </c:pt>
                <c:pt idx="47">
                  <c:v>5880</c:v>
                </c:pt>
                <c:pt idx="48">
                  <c:v>5940</c:v>
                </c:pt>
                <c:pt idx="49">
                  <c:v>5910</c:v>
                </c:pt>
                <c:pt idx="50">
                  <c:v>6020</c:v>
                </c:pt>
                <c:pt idx="51">
                  <c:v>6035</c:v>
                </c:pt>
                <c:pt idx="52">
                  <c:v>6105</c:v>
                </c:pt>
                <c:pt idx="53">
                  <c:v>6170</c:v>
                </c:pt>
                <c:pt idx="54">
                  <c:v>6320</c:v>
                </c:pt>
                <c:pt idx="55">
                  <c:v>6405</c:v>
                </c:pt>
                <c:pt idx="56">
                  <c:v>6410</c:v>
                </c:pt>
                <c:pt idx="57">
                  <c:v>6640</c:v>
                </c:pt>
                <c:pt idx="58">
                  <c:v>6650</c:v>
                </c:pt>
                <c:pt idx="59">
                  <c:v>6850</c:v>
                </c:pt>
                <c:pt idx="60">
                  <c:v>6965</c:v>
                </c:pt>
                <c:pt idx="61">
                  <c:v>7195</c:v>
                </c:pt>
                <c:pt idx="62">
                  <c:v>7260</c:v>
                </c:pt>
                <c:pt idx="63">
                  <c:v>7680</c:v>
                </c:pt>
                <c:pt idx="64">
                  <c:v>7930</c:v>
                </c:pt>
                <c:pt idx="65">
                  <c:v>8270</c:v>
                </c:pt>
                <c:pt idx="66">
                  <c:v>8750</c:v>
                </c:pt>
                <c:pt idx="67">
                  <c:v>8695</c:v>
                </c:pt>
                <c:pt idx="68">
                  <c:v>9340</c:v>
                </c:pt>
                <c:pt idx="69">
                  <c:v>9715</c:v>
                </c:pt>
                <c:pt idx="70">
                  <c:v>9965</c:v>
                </c:pt>
                <c:pt idx="71">
                  <c:v>10250</c:v>
                </c:pt>
                <c:pt idx="72">
                  <c:v>10620</c:v>
                </c:pt>
                <c:pt idx="73">
                  <c:v>10900</c:v>
                </c:pt>
                <c:pt idx="74">
                  <c:v>11000</c:v>
                </c:pt>
                <c:pt idx="75">
                  <c:v>10645</c:v>
                </c:pt>
                <c:pt idx="76">
                  <c:v>10100</c:v>
                </c:pt>
                <c:pt idx="77">
                  <c:v>9170</c:v>
                </c:pt>
                <c:pt idx="78">
                  <c:v>7670</c:v>
                </c:pt>
                <c:pt idx="79">
                  <c:v>5960</c:v>
                </c:pt>
                <c:pt idx="80">
                  <c:v>4770</c:v>
                </c:pt>
                <c:pt idx="81">
                  <c:v>3225</c:v>
                </c:pt>
                <c:pt idx="82">
                  <c:v>2070</c:v>
                </c:pt>
                <c:pt idx="83">
                  <c:v>1200</c:v>
                </c:pt>
                <c:pt idx="84">
                  <c:v>635</c:v>
                </c:pt>
                <c:pt idx="85">
                  <c:v>480</c:v>
                </c:pt>
                <c:pt idx="86">
                  <c:v>250</c:v>
                </c:pt>
                <c:pt idx="87">
                  <c:v>130</c:v>
                </c:pt>
                <c:pt idx="88">
                  <c:v>120</c:v>
                </c:pt>
                <c:pt idx="89">
                  <c:v>125</c:v>
                </c:pt>
                <c:pt idx="90">
                  <c:v>155</c:v>
                </c:pt>
                <c:pt idx="91">
                  <c:v>110</c:v>
                </c:pt>
                <c:pt idx="92">
                  <c:v>115</c:v>
                </c:pt>
                <c:pt idx="93">
                  <c:v>95</c:v>
                </c:pt>
                <c:pt idx="94">
                  <c:v>130</c:v>
                </c:pt>
                <c:pt idx="95">
                  <c:v>75</c:v>
                </c:pt>
                <c:pt idx="96">
                  <c:v>90</c:v>
                </c:pt>
                <c:pt idx="97">
                  <c:v>115</c:v>
                </c:pt>
                <c:pt idx="98">
                  <c:v>125</c:v>
                </c:pt>
                <c:pt idx="99">
                  <c:v>110</c:v>
                </c:pt>
                <c:pt idx="100">
                  <c:v>95</c:v>
                </c:pt>
                <c:pt idx="101">
                  <c:v>100</c:v>
                </c:pt>
                <c:pt idx="102">
                  <c:v>120</c:v>
                </c:pt>
                <c:pt idx="103">
                  <c:v>70</c:v>
                </c:pt>
                <c:pt idx="104">
                  <c:v>100</c:v>
                </c:pt>
                <c:pt idx="105">
                  <c:v>80</c:v>
                </c:pt>
                <c:pt idx="106">
                  <c:v>80</c:v>
                </c:pt>
                <c:pt idx="107">
                  <c:v>75</c:v>
                </c:pt>
                <c:pt idx="108">
                  <c:v>80</c:v>
                </c:pt>
                <c:pt idx="109">
                  <c:v>65</c:v>
                </c:pt>
                <c:pt idx="110">
                  <c:v>60</c:v>
                </c:pt>
                <c:pt idx="111">
                  <c:v>65</c:v>
                </c:pt>
                <c:pt idx="112">
                  <c:v>70</c:v>
                </c:pt>
                <c:pt idx="113">
                  <c:v>55</c:v>
                </c:pt>
                <c:pt idx="114">
                  <c:v>60</c:v>
                </c:pt>
                <c:pt idx="115">
                  <c:v>55</c:v>
                </c:pt>
                <c:pt idx="116">
                  <c:v>85</c:v>
                </c:pt>
                <c:pt idx="117">
                  <c:v>50</c:v>
                </c:pt>
                <c:pt idx="118">
                  <c:v>65</c:v>
                </c:pt>
                <c:pt idx="119">
                  <c:v>65</c:v>
                </c:pt>
              </c:numCache>
              <c:extLst xmlns:c15="http://schemas.microsoft.com/office/drawing/2012/chart"/>
            </c:numRef>
          </c:yVal>
          <c:smooth val="1"/>
          <c:extLst xmlns:c15="http://schemas.microsoft.com/office/drawing/2012/chart">
            <c:ext xmlns:c16="http://schemas.microsoft.com/office/drawing/2014/chart" uri="{C3380CC4-5D6E-409C-BE32-E72D297353CC}">
              <c16:uniqueId val="{00000000-C72D-41AA-AEA4-05C3240CA09D}"/>
            </c:ext>
          </c:extLst>
        </c:ser>
        <c:ser>
          <c:idx val="5"/>
          <c:order val="6"/>
          <c:tx>
            <c:strRef>
              <c:f>Sheet1!$Q$2</c:f>
              <c:strCache>
                <c:ptCount val="1"/>
                <c:pt idx="0">
                  <c:v>700</c:v>
                </c:pt>
              </c:strCache>
            </c:strRef>
          </c:tx>
          <c:spPr>
            <a:ln w="19050" cap="rnd">
              <a:solidFill>
                <a:schemeClr val="accent6"/>
              </a:solidFill>
              <a:round/>
            </a:ln>
            <a:effectLst/>
          </c:spPr>
          <c:marker>
            <c:symbol val="none"/>
          </c:marker>
          <c:xVal>
            <c:numRef>
              <c:f>Sheet1!$A$4:$A$122</c:f>
              <c:numCache>
                <c:formatCode>General</c:formatCode>
                <c:ptCount val="119"/>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numCache>
            </c:numRef>
          </c:xVal>
          <c:yVal>
            <c:numRef>
              <c:f>Sheet1!$Q$4:$Q$122</c:f>
              <c:numCache>
                <c:formatCode>General</c:formatCode>
                <c:ptCount val="119"/>
                <c:pt idx="0">
                  <c:v>8295</c:v>
                </c:pt>
                <c:pt idx="1">
                  <c:v>22645</c:v>
                </c:pt>
                <c:pt idx="2">
                  <c:v>23135</c:v>
                </c:pt>
                <c:pt idx="3">
                  <c:v>23320</c:v>
                </c:pt>
                <c:pt idx="4">
                  <c:v>22750</c:v>
                </c:pt>
                <c:pt idx="5">
                  <c:v>21315</c:v>
                </c:pt>
                <c:pt idx="6">
                  <c:v>20140</c:v>
                </c:pt>
                <c:pt idx="7">
                  <c:v>18530</c:v>
                </c:pt>
                <c:pt idx="8">
                  <c:v>17300</c:v>
                </c:pt>
                <c:pt idx="9">
                  <c:v>15985</c:v>
                </c:pt>
                <c:pt idx="10">
                  <c:v>14800</c:v>
                </c:pt>
                <c:pt idx="11">
                  <c:v>13755</c:v>
                </c:pt>
                <c:pt idx="12">
                  <c:v>12745</c:v>
                </c:pt>
                <c:pt idx="13">
                  <c:v>11845</c:v>
                </c:pt>
                <c:pt idx="14">
                  <c:v>9575</c:v>
                </c:pt>
                <c:pt idx="15">
                  <c:v>6980</c:v>
                </c:pt>
                <c:pt idx="16">
                  <c:v>6405</c:v>
                </c:pt>
                <c:pt idx="17">
                  <c:v>6160</c:v>
                </c:pt>
                <c:pt idx="18">
                  <c:v>6055</c:v>
                </c:pt>
                <c:pt idx="19">
                  <c:v>6020</c:v>
                </c:pt>
                <c:pt idx="20">
                  <c:v>6035</c:v>
                </c:pt>
                <c:pt idx="21">
                  <c:v>6040</c:v>
                </c:pt>
                <c:pt idx="22">
                  <c:v>6090</c:v>
                </c:pt>
                <c:pt idx="23">
                  <c:v>6115</c:v>
                </c:pt>
                <c:pt idx="24">
                  <c:v>6365</c:v>
                </c:pt>
                <c:pt idx="25">
                  <c:v>6370</c:v>
                </c:pt>
                <c:pt idx="26">
                  <c:v>6405</c:v>
                </c:pt>
                <c:pt idx="27">
                  <c:v>6545</c:v>
                </c:pt>
                <c:pt idx="28">
                  <c:v>6440</c:v>
                </c:pt>
                <c:pt idx="29">
                  <c:v>6510</c:v>
                </c:pt>
                <c:pt idx="30">
                  <c:v>6465</c:v>
                </c:pt>
                <c:pt idx="31">
                  <c:v>6545</c:v>
                </c:pt>
                <c:pt idx="32">
                  <c:v>6315</c:v>
                </c:pt>
                <c:pt idx="33">
                  <c:v>6270</c:v>
                </c:pt>
                <c:pt idx="34">
                  <c:v>6305</c:v>
                </c:pt>
                <c:pt idx="35">
                  <c:v>6300</c:v>
                </c:pt>
                <c:pt idx="36">
                  <c:v>6100</c:v>
                </c:pt>
                <c:pt idx="37">
                  <c:v>6170</c:v>
                </c:pt>
                <c:pt idx="38">
                  <c:v>6100</c:v>
                </c:pt>
                <c:pt idx="39">
                  <c:v>5960</c:v>
                </c:pt>
                <c:pt idx="40">
                  <c:v>6115</c:v>
                </c:pt>
                <c:pt idx="41">
                  <c:v>6010</c:v>
                </c:pt>
                <c:pt idx="42">
                  <c:v>5970</c:v>
                </c:pt>
                <c:pt idx="43">
                  <c:v>6030</c:v>
                </c:pt>
                <c:pt idx="44">
                  <c:v>6155</c:v>
                </c:pt>
                <c:pt idx="45">
                  <c:v>6140</c:v>
                </c:pt>
                <c:pt idx="46">
                  <c:v>6030</c:v>
                </c:pt>
                <c:pt idx="47">
                  <c:v>6120</c:v>
                </c:pt>
                <c:pt idx="48">
                  <c:v>6060</c:v>
                </c:pt>
                <c:pt idx="49">
                  <c:v>6155</c:v>
                </c:pt>
                <c:pt idx="50">
                  <c:v>5980</c:v>
                </c:pt>
                <c:pt idx="51">
                  <c:v>6110</c:v>
                </c:pt>
                <c:pt idx="52">
                  <c:v>5975</c:v>
                </c:pt>
                <c:pt idx="53">
                  <c:v>5845</c:v>
                </c:pt>
                <c:pt idx="54">
                  <c:v>5935</c:v>
                </c:pt>
                <c:pt idx="55">
                  <c:v>5885</c:v>
                </c:pt>
                <c:pt idx="56">
                  <c:v>5875</c:v>
                </c:pt>
                <c:pt idx="57">
                  <c:v>5840</c:v>
                </c:pt>
                <c:pt idx="58">
                  <c:v>5810</c:v>
                </c:pt>
                <c:pt idx="59">
                  <c:v>5985</c:v>
                </c:pt>
                <c:pt idx="60">
                  <c:v>5935</c:v>
                </c:pt>
                <c:pt idx="61">
                  <c:v>5970</c:v>
                </c:pt>
                <c:pt idx="62">
                  <c:v>5885</c:v>
                </c:pt>
                <c:pt idx="63">
                  <c:v>6060</c:v>
                </c:pt>
                <c:pt idx="64">
                  <c:v>6000</c:v>
                </c:pt>
                <c:pt idx="65">
                  <c:v>5975</c:v>
                </c:pt>
                <c:pt idx="66">
                  <c:v>6045</c:v>
                </c:pt>
                <c:pt idx="67">
                  <c:v>6115</c:v>
                </c:pt>
                <c:pt idx="68">
                  <c:v>6225</c:v>
                </c:pt>
                <c:pt idx="69">
                  <c:v>6380</c:v>
                </c:pt>
                <c:pt idx="70">
                  <c:v>6620</c:v>
                </c:pt>
                <c:pt idx="71">
                  <c:v>6785</c:v>
                </c:pt>
                <c:pt idx="72">
                  <c:v>7030</c:v>
                </c:pt>
                <c:pt idx="73">
                  <c:v>7265</c:v>
                </c:pt>
                <c:pt idx="74">
                  <c:v>7550</c:v>
                </c:pt>
                <c:pt idx="75">
                  <c:v>7730</c:v>
                </c:pt>
                <c:pt idx="76">
                  <c:v>8325</c:v>
                </c:pt>
                <c:pt idx="77">
                  <c:v>8520</c:v>
                </c:pt>
                <c:pt idx="78">
                  <c:v>8835</c:v>
                </c:pt>
                <c:pt idx="79">
                  <c:v>9060</c:v>
                </c:pt>
                <c:pt idx="80">
                  <c:v>9120</c:v>
                </c:pt>
                <c:pt idx="81">
                  <c:v>8545</c:v>
                </c:pt>
                <c:pt idx="82">
                  <c:v>7715</c:v>
                </c:pt>
                <c:pt idx="83">
                  <c:v>6520</c:v>
                </c:pt>
                <c:pt idx="84">
                  <c:v>5605</c:v>
                </c:pt>
                <c:pt idx="85">
                  <c:v>4620</c:v>
                </c:pt>
                <c:pt idx="86">
                  <c:v>3630</c:v>
                </c:pt>
                <c:pt idx="87">
                  <c:v>2875</c:v>
                </c:pt>
                <c:pt idx="88">
                  <c:v>1945</c:v>
                </c:pt>
                <c:pt idx="89">
                  <c:v>1255</c:v>
                </c:pt>
                <c:pt idx="90">
                  <c:v>795</c:v>
                </c:pt>
                <c:pt idx="91">
                  <c:v>330</c:v>
                </c:pt>
                <c:pt idx="92">
                  <c:v>170</c:v>
                </c:pt>
                <c:pt idx="93">
                  <c:v>120</c:v>
                </c:pt>
                <c:pt idx="94">
                  <c:v>65</c:v>
                </c:pt>
                <c:pt idx="95">
                  <c:v>85</c:v>
                </c:pt>
                <c:pt idx="96">
                  <c:v>125</c:v>
                </c:pt>
                <c:pt idx="97">
                  <c:v>75</c:v>
                </c:pt>
                <c:pt idx="98">
                  <c:v>80</c:v>
                </c:pt>
                <c:pt idx="99">
                  <c:v>95</c:v>
                </c:pt>
                <c:pt idx="100">
                  <c:v>90</c:v>
                </c:pt>
                <c:pt idx="101">
                  <c:v>100</c:v>
                </c:pt>
                <c:pt idx="102">
                  <c:v>110</c:v>
                </c:pt>
                <c:pt idx="103">
                  <c:v>55</c:v>
                </c:pt>
                <c:pt idx="104">
                  <c:v>65</c:v>
                </c:pt>
                <c:pt idx="105">
                  <c:v>55</c:v>
                </c:pt>
                <c:pt idx="106">
                  <c:v>75</c:v>
                </c:pt>
                <c:pt idx="107">
                  <c:v>60</c:v>
                </c:pt>
                <c:pt idx="108">
                  <c:v>55</c:v>
                </c:pt>
                <c:pt idx="109">
                  <c:v>60</c:v>
                </c:pt>
                <c:pt idx="110">
                  <c:v>50</c:v>
                </c:pt>
                <c:pt idx="111">
                  <c:v>70</c:v>
                </c:pt>
                <c:pt idx="112">
                  <c:v>25</c:v>
                </c:pt>
                <c:pt idx="113">
                  <c:v>45</c:v>
                </c:pt>
                <c:pt idx="114">
                  <c:v>50</c:v>
                </c:pt>
                <c:pt idx="115">
                  <c:v>40</c:v>
                </c:pt>
                <c:pt idx="116">
                  <c:v>85</c:v>
                </c:pt>
                <c:pt idx="117">
                  <c:v>40</c:v>
                </c:pt>
                <c:pt idx="118">
                  <c:v>30</c:v>
                </c:pt>
              </c:numCache>
            </c:numRef>
          </c:yVal>
          <c:smooth val="1"/>
          <c:extLst>
            <c:ext xmlns:c16="http://schemas.microsoft.com/office/drawing/2014/chart" uri="{C3380CC4-5D6E-409C-BE32-E72D297353CC}">
              <c16:uniqueId val="{00000001-C72D-41AA-AEA4-05C3240CA09D}"/>
            </c:ext>
          </c:extLst>
        </c:ser>
        <c:dLbls>
          <c:showLegendKey val="0"/>
          <c:showVal val="0"/>
          <c:showCatName val="0"/>
          <c:showSerName val="0"/>
          <c:showPercent val="0"/>
          <c:showBubbleSize val="0"/>
        </c:dLbls>
        <c:axId val="442211056"/>
        <c:axId val="446626544"/>
        <c:extLst>
          <c:ext xmlns:c15="http://schemas.microsoft.com/office/drawing/2012/chart" uri="{02D57815-91ED-43cb-92C2-25804820EDAC}">
            <c15:filteredScatterSeries>
              <c15:ser>
                <c:idx val="6"/>
                <c:order val="0"/>
                <c:tx>
                  <c:strRef>
                    <c:extLst>
                      <c:ext uri="{02D57815-91ED-43cb-92C2-25804820EDAC}">
                        <c15:formulaRef>
                          <c15:sqref>Sheet1!$K$2</c15:sqref>
                        </c15:formulaRef>
                      </c:ext>
                    </c:extLst>
                    <c:strCache>
                      <c:ptCount val="1"/>
                      <c:pt idx="0">
                        <c:v>100</c:v>
                      </c:pt>
                    </c:strCache>
                  </c:strRef>
                </c:tx>
                <c:spPr>
                  <a:ln w="19050" cap="rnd">
                    <a:solidFill>
                      <a:schemeClr val="accent1">
                        <a:lumMod val="60000"/>
                      </a:schemeClr>
                    </a:solidFill>
                    <a:round/>
                  </a:ln>
                  <a:effectLst/>
                </c:spPr>
                <c:marker>
                  <c:symbol val="none"/>
                </c:marker>
                <c:xVal>
                  <c:numRef>
                    <c:extLst>
                      <c:ext uri="{02D57815-91ED-43cb-92C2-25804820EDAC}">
                        <c15:formulaRef>
                          <c15:sqref>Sheet1!$A$4:$A$122</c15:sqref>
                        </c15:formulaRef>
                      </c:ext>
                    </c:extLst>
                    <c:numCache>
                      <c:formatCode>General</c:formatCode>
                      <c:ptCount val="119"/>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numCache>
                  </c:numRef>
                </c:xVal>
                <c:yVal>
                  <c:numRef>
                    <c:extLst>
                      <c:ext uri="{02D57815-91ED-43cb-92C2-25804820EDAC}">
                        <c15:formulaRef>
                          <c15:sqref>Sheet1!$K$4:$K$122</c15:sqref>
                        </c15:formulaRef>
                      </c:ext>
                    </c:extLst>
                    <c:numCache>
                      <c:formatCode>General</c:formatCode>
                      <c:ptCount val="119"/>
                      <c:pt idx="0">
                        <c:v>0</c:v>
                      </c:pt>
                      <c:pt idx="1">
                        <c:v>7530</c:v>
                      </c:pt>
                      <c:pt idx="2">
                        <c:v>7165</c:v>
                      </c:pt>
                      <c:pt idx="3">
                        <c:v>7495</c:v>
                      </c:pt>
                      <c:pt idx="4">
                        <c:v>7865</c:v>
                      </c:pt>
                      <c:pt idx="5">
                        <c:v>8165</c:v>
                      </c:pt>
                      <c:pt idx="6">
                        <c:v>7830</c:v>
                      </c:pt>
                      <c:pt idx="7">
                        <c:v>8000</c:v>
                      </c:pt>
                      <c:pt idx="8">
                        <c:v>7975</c:v>
                      </c:pt>
                      <c:pt idx="9">
                        <c:v>7795</c:v>
                      </c:pt>
                      <c:pt idx="10">
                        <c:v>7910</c:v>
                      </c:pt>
                      <c:pt idx="11">
                        <c:v>7530</c:v>
                      </c:pt>
                      <c:pt idx="12">
                        <c:v>7480</c:v>
                      </c:pt>
                      <c:pt idx="13">
                        <c:v>7350</c:v>
                      </c:pt>
                      <c:pt idx="14">
                        <c:v>7450</c:v>
                      </c:pt>
                      <c:pt idx="15">
                        <c:v>7415</c:v>
                      </c:pt>
                      <c:pt idx="16">
                        <c:v>7260</c:v>
                      </c:pt>
                      <c:pt idx="17">
                        <c:v>7470</c:v>
                      </c:pt>
                      <c:pt idx="18">
                        <c:v>7305</c:v>
                      </c:pt>
                      <c:pt idx="19">
                        <c:v>7195</c:v>
                      </c:pt>
                      <c:pt idx="20">
                        <c:v>7355</c:v>
                      </c:pt>
                      <c:pt idx="21">
                        <c:v>6995</c:v>
                      </c:pt>
                      <c:pt idx="22">
                        <c:v>7280</c:v>
                      </c:pt>
                      <c:pt idx="23">
                        <c:v>7290</c:v>
                      </c:pt>
                      <c:pt idx="24">
                        <c:v>7105</c:v>
                      </c:pt>
                      <c:pt idx="25">
                        <c:v>7180</c:v>
                      </c:pt>
                      <c:pt idx="26">
                        <c:v>7190</c:v>
                      </c:pt>
                      <c:pt idx="27">
                        <c:v>7170</c:v>
                      </c:pt>
                      <c:pt idx="28">
                        <c:v>7160</c:v>
                      </c:pt>
                      <c:pt idx="29">
                        <c:v>7055</c:v>
                      </c:pt>
                      <c:pt idx="30">
                        <c:v>7210</c:v>
                      </c:pt>
                      <c:pt idx="31">
                        <c:v>7145</c:v>
                      </c:pt>
                      <c:pt idx="32">
                        <c:v>7015</c:v>
                      </c:pt>
                      <c:pt idx="33">
                        <c:v>7055</c:v>
                      </c:pt>
                      <c:pt idx="34">
                        <c:v>6995</c:v>
                      </c:pt>
                      <c:pt idx="35">
                        <c:v>7155</c:v>
                      </c:pt>
                      <c:pt idx="36">
                        <c:v>6985</c:v>
                      </c:pt>
                      <c:pt idx="37">
                        <c:v>6865</c:v>
                      </c:pt>
                      <c:pt idx="38">
                        <c:v>7105</c:v>
                      </c:pt>
                      <c:pt idx="39">
                        <c:v>6760</c:v>
                      </c:pt>
                      <c:pt idx="40">
                        <c:v>6745</c:v>
                      </c:pt>
                      <c:pt idx="41">
                        <c:v>6800</c:v>
                      </c:pt>
                      <c:pt idx="42">
                        <c:v>6865</c:v>
                      </c:pt>
                      <c:pt idx="43">
                        <c:v>6855</c:v>
                      </c:pt>
                      <c:pt idx="44">
                        <c:v>6710</c:v>
                      </c:pt>
                      <c:pt idx="45">
                        <c:v>6775</c:v>
                      </c:pt>
                      <c:pt idx="46">
                        <c:v>6680</c:v>
                      </c:pt>
                      <c:pt idx="47">
                        <c:v>6735</c:v>
                      </c:pt>
                      <c:pt idx="48">
                        <c:v>6635</c:v>
                      </c:pt>
                      <c:pt idx="49">
                        <c:v>6585</c:v>
                      </c:pt>
                      <c:pt idx="50">
                        <c:v>6650</c:v>
                      </c:pt>
                      <c:pt idx="51">
                        <c:v>6610</c:v>
                      </c:pt>
                      <c:pt idx="52">
                        <c:v>6630</c:v>
                      </c:pt>
                      <c:pt idx="53">
                        <c:v>6695</c:v>
                      </c:pt>
                      <c:pt idx="54">
                        <c:v>6390</c:v>
                      </c:pt>
                      <c:pt idx="55">
                        <c:v>6570</c:v>
                      </c:pt>
                      <c:pt idx="56">
                        <c:v>6525</c:v>
                      </c:pt>
                      <c:pt idx="57">
                        <c:v>6525</c:v>
                      </c:pt>
                      <c:pt idx="58">
                        <c:v>6445</c:v>
                      </c:pt>
                      <c:pt idx="59">
                        <c:v>6610</c:v>
                      </c:pt>
                      <c:pt idx="60">
                        <c:v>6455</c:v>
                      </c:pt>
                      <c:pt idx="61">
                        <c:v>6555</c:v>
                      </c:pt>
                      <c:pt idx="62">
                        <c:v>6415</c:v>
                      </c:pt>
                      <c:pt idx="63">
                        <c:v>6475</c:v>
                      </c:pt>
                      <c:pt idx="64">
                        <c:v>6315</c:v>
                      </c:pt>
                      <c:pt idx="65">
                        <c:v>6410</c:v>
                      </c:pt>
                      <c:pt idx="66">
                        <c:v>6455</c:v>
                      </c:pt>
                      <c:pt idx="67">
                        <c:v>6410</c:v>
                      </c:pt>
                      <c:pt idx="68">
                        <c:v>6265</c:v>
                      </c:pt>
                      <c:pt idx="69">
                        <c:v>6410</c:v>
                      </c:pt>
                      <c:pt idx="70">
                        <c:v>6330</c:v>
                      </c:pt>
                      <c:pt idx="71">
                        <c:v>6295</c:v>
                      </c:pt>
                      <c:pt idx="72">
                        <c:v>6245</c:v>
                      </c:pt>
                      <c:pt idx="73">
                        <c:v>6505</c:v>
                      </c:pt>
                      <c:pt idx="74">
                        <c:v>6110</c:v>
                      </c:pt>
                      <c:pt idx="75">
                        <c:v>6390</c:v>
                      </c:pt>
                      <c:pt idx="76">
                        <c:v>6225</c:v>
                      </c:pt>
                      <c:pt idx="77">
                        <c:v>6310</c:v>
                      </c:pt>
                      <c:pt idx="78">
                        <c:v>6220</c:v>
                      </c:pt>
                      <c:pt idx="79">
                        <c:v>6205</c:v>
                      </c:pt>
                      <c:pt idx="80">
                        <c:v>6180</c:v>
                      </c:pt>
                      <c:pt idx="81">
                        <c:v>6185</c:v>
                      </c:pt>
                      <c:pt idx="82">
                        <c:v>6225</c:v>
                      </c:pt>
                      <c:pt idx="83">
                        <c:v>6155</c:v>
                      </c:pt>
                      <c:pt idx="84">
                        <c:v>6100</c:v>
                      </c:pt>
                      <c:pt idx="85">
                        <c:v>6135</c:v>
                      </c:pt>
                      <c:pt idx="86">
                        <c:v>6100</c:v>
                      </c:pt>
                      <c:pt idx="87">
                        <c:v>6160</c:v>
                      </c:pt>
                      <c:pt idx="88">
                        <c:v>5955</c:v>
                      </c:pt>
                      <c:pt idx="89">
                        <c:v>6035</c:v>
                      </c:pt>
                      <c:pt idx="90">
                        <c:v>5910</c:v>
                      </c:pt>
                      <c:pt idx="91">
                        <c:v>6090</c:v>
                      </c:pt>
                      <c:pt idx="92">
                        <c:v>5845</c:v>
                      </c:pt>
                      <c:pt idx="93">
                        <c:v>6110</c:v>
                      </c:pt>
                      <c:pt idx="94">
                        <c:v>5780</c:v>
                      </c:pt>
                      <c:pt idx="95">
                        <c:v>6000</c:v>
                      </c:pt>
                      <c:pt idx="96">
                        <c:v>5850</c:v>
                      </c:pt>
                      <c:pt idx="97">
                        <c:v>5925</c:v>
                      </c:pt>
                      <c:pt idx="98">
                        <c:v>5790</c:v>
                      </c:pt>
                      <c:pt idx="99">
                        <c:v>5680</c:v>
                      </c:pt>
                      <c:pt idx="100">
                        <c:v>5205</c:v>
                      </c:pt>
                      <c:pt idx="101">
                        <c:v>4655</c:v>
                      </c:pt>
                      <c:pt idx="102">
                        <c:v>4505</c:v>
                      </c:pt>
                      <c:pt idx="103">
                        <c:v>4450</c:v>
                      </c:pt>
                      <c:pt idx="104">
                        <c:v>4275</c:v>
                      </c:pt>
                      <c:pt idx="105">
                        <c:v>4040</c:v>
                      </c:pt>
                      <c:pt idx="106">
                        <c:v>3595</c:v>
                      </c:pt>
                      <c:pt idx="107">
                        <c:v>3340</c:v>
                      </c:pt>
                      <c:pt idx="108">
                        <c:v>3095</c:v>
                      </c:pt>
                      <c:pt idx="109">
                        <c:v>2745</c:v>
                      </c:pt>
                      <c:pt idx="110">
                        <c:v>2710</c:v>
                      </c:pt>
                      <c:pt idx="111">
                        <c:v>2205</c:v>
                      </c:pt>
                      <c:pt idx="112">
                        <c:v>2220</c:v>
                      </c:pt>
                      <c:pt idx="113">
                        <c:v>1875</c:v>
                      </c:pt>
                      <c:pt idx="114">
                        <c:v>1740</c:v>
                      </c:pt>
                      <c:pt idx="115">
                        <c:v>1525</c:v>
                      </c:pt>
                      <c:pt idx="116">
                        <c:v>1095</c:v>
                      </c:pt>
                      <c:pt idx="117">
                        <c:v>890</c:v>
                      </c:pt>
                      <c:pt idx="118">
                        <c:v>755</c:v>
                      </c:pt>
                    </c:numCache>
                  </c:numRef>
                </c:yVal>
                <c:smooth val="1"/>
                <c:extLst>
                  <c:ext xmlns:c16="http://schemas.microsoft.com/office/drawing/2014/chart" uri="{C3380CC4-5D6E-409C-BE32-E72D297353CC}">
                    <c16:uniqueId val="{00000002-C72D-41AA-AEA4-05C3240CA09D}"/>
                  </c:ext>
                </c:extLst>
              </c15:ser>
            </c15:filteredScatterSeries>
            <c15:filteredScatterSeries>
              <c15:ser>
                <c:idx val="7"/>
                <c:order val="1"/>
                <c:tx>
                  <c:strRef>
                    <c:extLst xmlns:c15="http://schemas.microsoft.com/office/drawing/2012/chart">
                      <c:ext xmlns:c15="http://schemas.microsoft.com/office/drawing/2012/chart" uri="{02D57815-91ED-43cb-92C2-25804820EDAC}">
                        <c15:formulaRef>
                          <c15:sqref>Sheet1!$L$2</c15:sqref>
                        </c15:formulaRef>
                      </c:ext>
                    </c:extLst>
                    <c:strCache>
                      <c:ptCount val="1"/>
                      <c:pt idx="0">
                        <c:v>200</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Sheet1!$A$4:$A$122</c15:sqref>
                        </c15:formulaRef>
                      </c:ext>
                    </c:extLst>
                    <c:numCache>
                      <c:formatCode>General</c:formatCode>
                      <c:ptCount val="119"/>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numCache>
                  </c:numRef>
                </c:xVal>
                <c:yVal>
                  <c:numRef>
                    <c:extLst xmlns:c15="http://schemas.microsoft.com/office/drawing/2012/chart">
                      <c:ext xmlns:c15="http://schemas.microsoft.com/office/drawing/2012/chart" uri="{02D57815-91ED-43cb-92C2-25804820EDAC}">
                        <c15:formulaRef>
                          <c15:sqref>Sheet1!$L$4:$L$122</c15:sqref>
                        </c15:formulaRef>
                      </c:ext>
                    </c:extLst>
                    <c:numCache>
                      <c:formatCode>General</c:formatCode>
                      <c:ptCount val="119"/>
                      <c:pt idx="0">
                        <c:v>830</c:v>
                      </c:pt>
                      <c:pt idx="1">
                        <c:v>10940</c:v>
                      </c:pt>
                      <c:pt idx="2">
                        <c:v>10500</c:v>
                      </c:pt>
                      <c:pt idx="3">
                        <c:v>10750</c:v>
                      </c:pt>
                      <c:pt idx="4">
                        <c:v>11945</c:v>
                      </c:pt>
                      <c:pt idx="5">
                        <c:v>12235</c:v>
                      </c:pt>
                      <c:pt idx="6">
                        <c:v>11925</c:v>
                      </c:pt>
                      <c:pt idx="7">
                        <c:v>12445</c:v>
                      </c:pt>
                      <c:pt idx="8">
                        <c:v>12295</c:v>
                      </c:pt>
                      <c:pt idx="9">
                        <c:v>12005</c:v>
                      </c:pt>
                      <c:pt idx="10">
                        <c:v>12365</c:v>
                      </c:pt>
                      <c:pt idx="11">
                        <c:v>12125</c:v>
                      </c:pt>
                      <c:pt idx="12">
                        <c:v>11960</c:v>
                      </c:pt>
                      <c:pt idx="13">
                        <c:v>11940</c:v>
                      </c:pt>
                      <c:pt idx="14">
                        <c:v>11730</c:v>
                      </c:pt>
                      <c:pt idx="15">
                        <c:v>11690</c:v>
                      </c:pt>
                      <c:pt idx="16">
                        <c:v>11680</c:v>
                      </c:pt>
                      <c:pt idx="17">
                        <c:v>11365</c:v>
                      </c:pt>
                      <c:pt idx="18">
                        <c:v>11345</c:v>
                      </c:pt>
                      <c:pt idx="19">
                        <c:v>11050</c:v>
                      </c:pt>
                      <c:pt idx="20">
                        <c:v>11045</c:v>
                      </c:pt>
                      <c:pt idx="21">
                        <c:v>10875</c:v>
                      </c:pt>
                      <c:pt idx="22">
                        <c:v>10730</c:v>
                      </c:pt>
                      <c:pt idx="23">
                        <c:v>10380</c:v>
                      </c:pt>
                      <c:pt idx="24">
                        <c:v>10575</c:v>
                      </c:pt>
                      <c:pt idx="25">
                        <c:v>10160</c:v>
                      </c:pt>
                      <c:pt idx="26">
                        <c:v>10110</c:v>
                      </c:pt>
                      <c:pt idx="27">
                        <c:v>9910</c:v>
                      </c:pt>
                      <c:pt idx="28">
                        <c:v>9780</c:v>
                      </c:pt>
                      <c:pt idx="29">
                        <c:v>9620</c:v>
                      </c:pt>
                      <c:pt idx="30">
                        <c:v>9425</c:v>
                      </c:pt>
                      <c:pt idx="31">
                        <c:v>9390</c:v>
                      </c:pt>
                      <c:pt idx="32">
                        <c:v>9240</c:v>
                      </c:pt>
                      <c:pt idx="33">
                        <c:v>9065</c:v>
                      </c:pt>
                      <c:pt idx="34">
                        <c:v>8945</c:v>
                      </c:pt>
                      <c:pt idx="35">
                        <c:v>8755</c:v>
                      </c:pt>
                      <c:pt idx="36">
                        <c:v>8745</c:v>
                      </c:pt>
                      <c:pt idx="37">
                        <c:v>8540</c:v>
                      </c:pt>
                      <c:pt idx="38">
                        <c:v>8480</c:v>
                      </c:pt>
                      <c:pt idx="39">
                        <c:v>8255</c:v>
                      </c:pt>
                      <c:pt idx="40">
                        <c:v>8340</c:v>
                      </c:pt>
                      <c:pt idx="41">
                        <c:v>8150</c:v>
                      </c:pt>
                      <c:pt idx="42">
                        <c:v>7895</c:v>
                      </c:pt>
                      <c:pt idx="43">
                        <c:v>7950</c:v>
                      </c:pt>
                      <c:pt idx="44">
                        <c:v>7900</c:v>
                      </c:pt>
                      <c:pt idx="45">
                        <c:v>7715</c:v>
                      </c:pt>
                      <c:pt idx="46">
                        <c:v>7690</c:v>
                      </c:pt>
                      <c:pt idx="47">
                        <c:v>7610</c:v>
                      </c:pt>
                      <c:pt idx="48">
                        <c:v>7360</c:v>
                      </c:pt>
                      <c:pt idx="49">
                        <c:v>7390</c:v>
                      </c:pt>
                      <c:pt idx="50">
                        <c:v>6470</c:v>
                      </c:pt>
                      <c:pt idx="51">
                        <c:v>5655</c:v>
                      </c:pt>
                      <c:pt idx="52">
                        <c:v>5705</c:v>
                      </c:pt>
                      <c:pt idx="53">
                        <c:v>5465</c:v>
                      </c:pt>
                      <c:pt idx="54">
                        <c:v>5600</c:v>
                      </c:pt>
                      <c:pt idx="55">
                        <c:v>5575</c:v>
                      </c:pt>
                      <c:pt idx="56">
                        <c:v>5325</c:v>
                      </c:pt>
                      <c:pt idx="57">
                        <c:v>5675</c:v>
                      </c:pt>
                      <c:pt idx="58">
                        <c:v>5575</c:v>
                      </c:pt>
                      <c:pt idx="59">
                        <c:v>5550</c:v>
                      </c:pt>
                      <c:pt idx="60">
                        <c:v>5495</c:v>
                      </c:pt>
                      <c:pt idx="61">
                        <c:v>5430</c:v>
                      </c:pt>
                      <c:pt idx="62">
                        <c:v>5615</c:v>
                      </c:pt>
                      <c:pt idx="63">
                        <c:v>5535</c:v>
                      </c:pt>
                      <c:pt idx="64">
                        <c:v>5465</c:v>
                      </c:pt>
                      <c:pt idx="65">
                        <c:v>5625</c:v>
                      </c:pt>
                      <c:pt idx="66">
                        <c:v>5400</c:v>
                      </c:pt>
                      <c:pt idx="67">
                        <c:v>5680</c:v>
                      </c:pt>
                      <c:pt idx="68">
                        <c:v>5615</c:v>
                      </c:pt>
                      <c:pt idx="69">
                        <c:v>5590</c:v>
                      </c:pt>
                      <c:pt idx="70">
                        <c:v>5605</c:v>
                      </c:pt>
                      <c:pt idx="71">
                        <c:v>5690</c:v>
                      </c:pt>
                      <c:pt idx="72">
                        <c:v>5685</c:v>
                      </c:pt>
                      <c:pt idx="73">
                        <c:v>5785</c:v>
                      </c:pt>
                      <c:pt idx="74">
                        <c:v>5865</c:v>
                      </c:pt>
                      <c:pt idx="75">
                        <c:v>6030</c:v>
                      </c:pt>
                      <c:pt idx="76">
                        <c:v>5995</c:v>
                      </c:pt>
                      <c:pt idx="77">
                        <c:v>5920</c:v>
                      </c:pt>
                      <c:pt idx="78">
                        <c:v>5870</c:v>
                      </c:pt>
                      <c:pt idx="79">
                        <c:v>6000</c:v>
                      </c:pt>
                      <c:pt idx="80">
                        <c:v>5810</c:v>
                      </c:pt>
                      <c:pt idx="81">
                        <c:v>5780</c:v>
                      </c:pt>
                      <c:pt idx="82">
                        <c:v>5760</c:v>
                      </c:pt>
                      <c:pt idx="83">
                        <c:v>5525</c:v>
                      </c:pt>
                      <c:pt idx="84">
                        <c:v>5245</c:v>
                      </c:pt>
                      <c:pt idx="85">
                        <c:v>4930</c:v>
                      </c:pt>
                      <c:pt idx="86">
                        <c:v>4610</c:v>
                      </c:pt>
                      <c:pt idx="87">
                        <c:v>4015</c:v>
                      </c:pt>
                      <c:pt idx="88">
                        <c:v>3625</c:v>
                      </c:pt>
                      <c:pt idx="89">
                        <c:v>3055</c:v>
                      </c:pt>
                      <c:pt idx="90">
                        <c:v>2735</c:v>
                      </c:pt>
                      <c:pt idx="91">
                        <c:v>2150</c:v>
                      </c:pt>
                      <c:pt idx="92">
                        <c:v>1750</c:v>
                      </c:pt>
                      <c:pt idx="93">
                        <c:v>1255</c:v>
                      </c:pt>
                      <c:pt idx="94">
                        <c:v>990</c:v>
                      </c:pt>
                      <c:pt idx="95">
                        <c:v>630</c:v>
                      </c:pt>
                      <c:pt idx="96">
                        <c:v>485</c:v>
                      </c:pt>
                      <c:pt idx="97">
                        <c:v>315</c:v>
                      </c:pt>
                      <c:pt idx="98">
                        <c:v>180</c:v>
                      </c:pt>
                      <c:pt idx="99">
                        <c:v>140</c:v>
                      </c:pt>
                      <c:pt idx="100">
                        <c:v>150</c:v>
                      </c:pt>
                      <c:pt idx="101">
                        <c:v>110</c:v>
                      </c:pt>
                      <c:pt idx="102">
                        <c:v>95</c:v>
                      </c:pt>
                      <c:pt idx="103">
                        <c:v>70</c:v>
                      </c:pt>
                      <c:pt idx="104">
                        <c:v>85</c:v>
                      </c:pt>
                      <c:pt idx="105">
                        <c:v>75</c:v>
                      </c:pt>
                      <c:pt idx="106">
                        <c:v>80</c:v>
                      </c:pt>
                      <c:pt idx="107">
                        <c:v>60</c:v>
                      </c:pt>
                      <c:pt idx="108">
                        <c:v>90</c:v>
                      </c:pt>
                      <c:pt idx="109">
                        <c:v>120</c:v>
                      </c:pt>
                      <c:pt idx="110">
                        <c:v>70</c:v>
                      </c:pt>
                      <c:pt idx="111">
                        <c:v>95</c:v>
                      </c:pt>
                      <c:pt idx="112">
                        <c:v>75</c:v>
                      </c:pt>
                      <c:pt idx="113">
                        <c:v>65</c:v>
                      </c:pt>
                      <c:pt idx="114">
                        <c:v>50</c:v>
                      </c:pt>
                      <c:pt idx="115">
                        <c:v>65</c:v>
                      </c:pt>
                      <c:pt idx="116">
                        <c:v>90</c:v>
                      </c:pt>
                      <c:pt idx="117">
                        <c:v>55</c:v>
                      </c:pt>
                      <c:pt idx="118">
                        <c:v>80</c:v>
                      </c:pt>
                    </c:numCache>
                  </c:numRef>
                </c:yVal>
                <c:smooth val="1"/>
                <c:extLst xmlns:c15="http://schemas.microsoft.com/office/drawing/2012/chart">
                  <c:ext xmlns:c16="http://schemas.microsoft.com/office/drawing/2014/chart" uri="{C3380CC4-5D6E-409C-BE32-E72D297353CC}">
                    <c16:uniqueId val="{00000003-C72D-41AA-AEA4-05C3240CA09D}"/>
                  </c:ext>
                </c:extLst>
              </c15:ser>
            </c15:filteredScatterSeries>
            <c15:filteredScatterSeries>
              <c15:ser>
                <c:idx val="0"/>
                <c:order val="2"/>
                <c:tx>
                  <c:strRef>
                    <c:extLst xmlns:c15="http://schemas.microsoft.com/office/drawing/2012/chart">
                      <c:ext xmlns:c15="http://schemas.microsoft.com/office/drawing/2012/chart" uri="{02D57815-91ED-43cb-92C2-25804820EDAC}">
                        <c15:formulaRef>
                          <c15:sqref>Sheet1!$M$2</c15:sqref>
                        </c15:formulaRef>
                      </c:ext>
                    </c:extLst>
                    <c:strCache>
                      <c:ptCount val="1"/>
                      <c:pt idx="0">
                        <c:v>300</c:v>
                      </c:pt>
                    </c:strCache>
                  </c:strRef>
                </c:tx>
                <c:spPr>
                  <a:ln w="19050" cap="rnd">
                    <a:solidFill>
                      <a:schemeClr val="accent1"/>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Sheet1!$M$3:$M$122</c15:sqref>
                        </c15:formulaRef>
                      </c:ext>
                    </c:extLst>
                    <c:numCache>
                      <c:formatCode>General</c:formatCode>
                      <c:ptCount val="120"/>
                      <c:pt idx="1">
                        <c:v>6730</c:v>
                      </c:pt>
                      <c:pt idx="2">
                        <c:v>8445</c:v>
                      </c:pt>
                      <c:pt idx="3">
                        <c:v>14230</c:v>
                      </c:pt>
                      <c:pt idx="4">
                        <c:v>14010</c:v>
                      </c:pt>
                      <c:pt idx="5">
                        <c:v>14440</c:v>
                      </c:pt>
                      <c:pt idx="6">
                        <c:v>14665</c:v>
                      </c:pt>
                      <c:pt idx="7">
                        <c:v>14640</c:v>
                      </c:pt>
                      <c:pt idx="8">
                        <c:v>14475</c:v>
                      </c:pt>
                      <c:pt idx="9">
                        <c:v>14410</c:v>
                      </c:pt>
                      <c:pt idx="10">
                        <c:v>14175</c:v>
                      </c:pt>
                      <c:pt idx="11">
                        <c:v>13935</c:v>
                      </c:pt>
                      <c:pt idx="12">
                        <c:v>13540</c:v>
                      </c:pt>
                      <c:pt idx="13">
                        <c:v>13340</c:v>
                      </c:pt>
                      <c:pt idx="14">
                        <c:v>13100</c:v>
                      </c:pt>
                      <c:pt idx="15">
                        <c:v>12755</c:v>
                      </c:pt>
                      <c:pt idx="16">
                        <c:v>12520</c:v>
                      </c:pt>
                      <c:pt idx="17">
                        <c:v>12215</c:v>
                      </c:pt>
                      <c:pt idx="18">
                        <c:v>12005</c:v>
                      </c:pt>
                      <c:pt idx="19">
                        <c:v>11760</c:v>
                      </c:pt>
                      <c:pt idx="20">
                        <c:v>11425</c:v>
                      </c:pt>
                      <c:pt idx="21">
                        <c:v>11215</c:v>
                      </c:pt>
                      <c:pt idx="22">
                        <c:v>10910</c:v>
                      </c:pt>
                      <c:pt idx="23">
                        <c:v>10780</c:v>
                      </c:pt>
                      <c:pt idx="24">
                        <c:v>10535</c:v>
                      </c:pt>
                      <c:pt idx="25">
                        <c:v>10335</c:v>
                      </c:pt>
                      <c:pt idx="26">
                        <c:v>9950</c:v>
                      </c:pt>
                      <c:pt idx="27">
                        <c:v>9715</c:v>
                      </c:pt>
                      <c:pt idx="28">
                        <c:v>9570</c:v>
                      </c:pt>
                      <c:pt idx="29">
                        <c:v>9305</c:v>
                      </c:pt>
                      <c:pt idx="30">
                        <c:v>9135</c:v>
                      </c:pt>
                      <c:pt idx="31">
                        <c:v>8950</c:v>
                      </c:pt>
                      <c:pt idx="32">
                        <c:v>8765</c:v>
                      </c:pt>
                      <c:pt idx="33">
                        <c:v>8470</c:v>
                      </c:pt>
                      <c:pt idx="34">
                        <c:v>7815</c:v>
                      </c:pt>
                      <c:pt idx="35">
                        <c:v>6265</c:v>
                      </c:pt>
                      <c:pt idx="36">
                        <c:v>6150</c:v>
                      </c:pt>
                      <c:pt idx="37">
                        <c:v>5770</c:v>
                      </c:pt>
                      <c:pt idx="38">
                        <c:v>5825</c:v>
                      </c:pt>
                      <c:pt idx="39">
                        <c:v>5700</c:v>
                      </c:pt>
                      <c:pt idx="40">
                        <c:v>5950</c:v>
                      </c:pt>
                      <c:pt idx="41">
                        <c:v>5780</c:v>
                      </c:pt>
                      <c:pt idx="42">
                        <c:v>5680</c:v>
                      </c:pt>
                      <c:pt idx="43">
                        <c:v>5760</c:v>
                      </c:pt>
                      <c:pt idx="44">
                        <c:v>5865</c:v>
                      </c:pt>
                      <c:pt idx="45">
                        <c:v>5825</c:v>
                      </c:pt>
                      <c:pt idx="46">
                        <c:v>5735</c:v>
                      </c:pt>
                      <c:pt idx="47">
                        <c:v>5735</c:v>
                      </c:pt>
                      <c:pt idx="48">
                        <c:v>5615</c:v>
                      </c:pt>
                      <c:pt idx="49">
                        <c:v>5620</c:v>
                      </c:pt>
                      <c:pt idx="50">
                        <c:v>5705</c:v>
                      </c:pt>
                      <c:pt idx="51">
                        <c:v>5540</c:v>
                      </c:pt>
                      <c:pt idx="52">
                        <c:v>5470</c:v>
                      </c:pt>
                      <c:pt idx="53">
                        <c:v>5680</c:v>
                      </c:pt>
                      <c:pt idx="54">
                        <c:v>5610</c:v>
                      </c:pt>
                      <c:pt idx="55">
                        <c:v>5725</c:v>
                      </c:pt>
                      <c:pt idx="56">
                        <c:v>5565</c:v>
                      </c:pt>
                      <c:pt idx="57">
                        <c:v>5775</c:v>
                      </c:pt>
                      <c:pt idx="58">
                        <c:v>5600</c:v>
                      </c:pt>
                      <c:pt idx="59">
                        <c:v>5740</c:v>
                      </c:pt>
                      <c:pt idx="60">
                        <c:v>5845</c:v>
                      </c:pt>
                      <c:pt idx="61">
                        <c:v>6000</c:v>
                      </c:pt>
                      <c:pt idx="62">
                        <c:v>5950</c:v>
                      </c:pt>
                      <c:pt idx="63">
                        <c:v>6000</c:v>
                      </c:pt>
                      <c:pt idx="64">
                        <c:v>6090</c:v>
                      </c:pt>
                      <c:pt idx="65">
                        <c:v>6155</c:v>
                      </c:pt>
                      <c:pt idx="66">
                        <c:v>6245</c:v>
                      </c:pt>
                      <c:pt idx="67">
                        <c:v>6345</c:v>
                      </c:pt>
                      <c:pt idx="68">
                        <c:v>6510</c:v>
                      </c:pt>
                      <c:pt idx="69">
                        <c:v>6455</c:v>
                      </c:pt>
                      <c:pt idx="70">
                        <c:v>6595</c:v>
                      </c:pt>
                      <c:pt idx="71">
                        <c:v>6755</c:v>
                      </c:pt>
                      <c:pt idx="72">
                        <c:v>6830</c:v>
                      </c:pt>
                      <c:pt idx="73">
                        <c:v>7040</c:v>
                      </c:pt>
                      <c:pt idx="74">
                        <c:v>7035</c:v>
                      </c:pt>
                      <c:pt idx="75">
                        <c:v>7220</c:v>
                      </c:pt>
                      <c:pt idx="76">
                        <c:v>7495</c:v>
                      </c:pt>
                      <c:pt idx="77">
                        <c:v>7495</c:v>
                      </c:pt>
                      <c:pt idx="78">
                        <c:v>7575</c:v>
                      </c:pt>
                      <c:pt idx="79">
                        <c:v>7645</c:v>
                      </c:pt>
                      <c:pt idx="80">
                        <c:v>7850</c:v>
                      </c:pt>
                      <c:pt idx="81">
                        <c:v>7730</c:v>
                      </c:pt>
                      <c:pt idx="82">
                        <c:v>7395</c:v>
                      </c:pt>
                      <c:pt idx="83">
                        <c:v>7235</c:v>
                      </c:pt>
                      <c:pt idx="84">
                        <c:v>6645</c:v>
                      </c:pt>
                      <c:pt idx="85">
                        <c:v>5530</c:v>
                      </c:pt>
                      <c:pt idx="86">
                        <c:v>4220</c:v>
                      </c:pt>
                      <c:pt idx="87">
                        <c:v>2810</c:v>
                      </c:pt>
                      <c:pt idx="88">
                        <c:v>1745</c:v>
                      </c:pt>
                      <c:pt idx="89">
                        <c:v>1130</c:v>
                      </c:pt>
                      <c:pt idx="90">
                        <c:v>705</c:v>
                      </c:pt>
                      <c:pt idx="91">
                        <c:v>445</c:v>
                      </c:pt>
                      <c:pt idx="92">
                        <c:v>210</c:v>
                      </c:pt>
                      <c:pt idx="93">
                        <c:v>155</c:v>
                      </c:pt>
                      <c:pt idx="94">
                        <c:v>160</c:v>
                      </c:pt>
                      <c:pt idx="95">
                        <c:v>115</c:v>
                      </c:pt>
                      <c:pt idx="96">
                        <c:v>115</c:v>
                      </c:pt>
                      <c:pt idx="97">
                        <c:v>80</c:v>
                      </c:pt>
                      <c:pt idx="98">
                        <c:v>100</c:v>
                      </c:pt>
                      <c:pt idx="99">
                        <c:v>60</c:v>
                      </c:pt>
                      <c:pt idx="100">
                        <c:v>80</c:v>
                      </c:pt>
                      <c:pt idx="101">
                        <c:v>115</c:v>
                      </c:pt>
                      <c:pt idx="102">
                        <c:v>65</c:v>
                      </c:pt>
                      <c:pt idx="103">
                        <c:v>115</c:v>
                      </c:pt>
                      <c:pt idx="104">
                        <c:v>85</c:v>
                      </c:pt>
                      <c:pt idx="105">
                        <c:v>85</c:v>
                      </c:pt>
                      <c:pt idx="106">
                        <c:v>70</c:v>
                      </c:pt>
                      <c:pt idx="107">
                        <c:v>50</c:v>
                      </c:pt>
                      <c:pt idx="108">
                        <c:v>55</c:v>
                      </c:pt>
                      <c:pt idx="109">
                        <c:v>65</c:v>
                      </c:pt>
                      <c:pt idx="110">
                        <c:v>65</c:v>
                      </c:pt>
                      <c:pt idx="111">
                        <c:v>45</c:v>
                      </c:pt>
                      <c:pt idx="112">
                        <c:v>70</c:v>
                      </c:pt>
                      <c:pt idx="113">
                        <c:v>60</c:v>
                      </c:pt>
                      <c:pt idx="114">
                        <c:v>70</c:v>
                      </c:pt>
                      <c:pt idx="115">
                        <c:v>50</c:v>
                      </c:pt>
                      <c:pt idx="116">
                        <c:v>45</c:v>
                      </c:pt>
                      <c:pt idx="117">
                        <c:v>35</c:v>
                      </c:pt>
                      <c:pt idx="118">
                        <c:v>85</c:v>
                      </c:pt>
                      <c:pt idx="119">
                        <c:v>65</c:v>
                      </c:pt>
                    </c:numCache>
                  </c:numRef>
                </c:yVal>
                <c:smooth val="1"/>
                <c:extLst xmlns:c15="http://schemas.microsoft.com/office/drawing/2012/chart">
                  <c:ext xmlns:c16="http://schemas.microsoft.com/office/drawing/2014/chart" uri="{C3380CC4-5D6E-409C-BE32-E72D297353CC}">
                    <c16:uniqueId val="{00000004-C72D-41AA-AEA4-05C3240CA09D}"/>
                  </c:ext>
                </c:extLst>
              </c15:ser>
            </c15:filteredScatterSeries>
            <c15:filteredScatterSeries>
              <c15:ser>
                <c:idx val="1"/>
                <c:order val="3"/>
                <c:tx>
                  <c:strRef>
                    <c:extLst xmlns:c15="http://schemas.microsoft.com/office/drawing/2012/chart">
                      <c:ext xmlns:c15="http://schemas.microsoft.com/office/drawing/2012/chart" uri="{02D57815-91ED-43cb-92C2-25804820EDAC}">
                        <c15:formulaRef>
                          <c15:sqref>Sheet1!$N$2</c15:sqref>
                        </c15:formulaRef>
                      </c:ext>
                    </c:extLst>
                    <c:strCache>
                      <c:ptCount val="1"/>
                      <c:pt idx="0">
                        <c:v>400</c:v>
                      </c:pt>
                    </c:strCache>
                  </c:strRef>
                </c:tx>
                <c:spPr>
                  <a:ln w="19050" cap="rnd">
                    <a:solidFill>
                      <a:schemeClr val="accent2"/>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Sheet1!$N$3:$N$122</c15:sqref>
                        </c15:formulaRef>
                      </c:ext>
                    </c:extLst>
                    <c:numCache>
                      <c:formatCode>General</c:formatCode>
                      <c:ptCount val="120"/>
                      <c:pt idx="1">
                        <c:v>7455</c:v>
                      </c:pt>
                      <c:pt idx="2">
                        <c:v>12350</c:v>
                      </c:pt>
                      <c:pt idx="3">
                        <c:v>16195</c:v>
                      </c:pt>
                      <c:pt idx="4">
                        <c:v>16530</c:v>
                      </c:pt>
                      <c:pt idx="5">
                        <c:v>16955</c:v>
                      </c:pt>
                      <c:pt idx="6">
                        <c:v>16935</c:v>
                      </c:pt>
                      <c:pt idx="7">
                        <c:v>16615</c:v>
                      </c:pt>
                      <c:pt idx="8">
                        <c:v>16165</c:v>
                      </c:pt>
                      <c:pt idx="9">
                        <c:v>15910</c:v>
                      </c:pt>
                      <c:pt idx="10">
                        <c:v>15245</c:v>
                      </c:pt>
                      <c:pt idx="11">
                        <c:v>14795</c:v>
                      </c:pt>
                      <c:pt idx="12">
                        <c:v>14310</c:v>
                      </c:pt>
                      <c:pt idx="13">
                        <c:v>14005</c:v>
                      </c:pt>
                      <c:pt idx="14">
                        <c:v>13335</c:v>
                      </c:pt>
                      <c:pt idx="15">
                        <c:v>13025</c:v>
                      </c:pt>
                      <c:pt idx="16">
                        <c:v>12740</c:v>
                      </c:pt>
                      <c:pt idx="17">
                        <c:v>12125</c:v>
                      </c:pt>
                      <c:pt idx="18">
                        <c:v>11840</c:v>
                      </c:pt>
                      <c:pt idx="19">
                        <c:v>11465</c:v>
                      </c:pt>
                      <c:pt idx="20">
                        <c:v>11075</c:v>
                      </c:pt>
                      <c:pt idx="21">
                        <c:v>10675</c:v>
                      </c:pt>
                      <c:pt idx="22">
                        <c:v>10410</c:v>
                      </c:pt>
                      <c:pt idx="23">
                        <c:v>9995</c:v>
                      </c:pt>
                      <c:pt idx="24">
                        <c:v>9660</c:v>
                      </c:pt>
                      <c:pt idx="25">
                        <c:v>9510</c:v>
                      </c:pt>
                      <c:pt idx="26">
                        <c:v>7615</c:v>
                      </c:pt>
                      <c:pt idx="27">
                        <c:v>6440</c:v>
                      </c:pt>
                      <c:pt idx="28">
                        <c:v>6215</c:v>
                      </c:pt>
                      <c:pt idx="29">
                        <c:v>5970</c:v>
                      </c:pt>
                      <c:pt idx="30">
                        <c:v>5945</c:v>
                      </c:pt>
                      <c:pt idx="31">
                        <c:v>5800</c:v>
                      </c:pt>
                      <c:pt idx="32">
                        <c:v>5995</c:v>
                      </c:pt>
                      <c:pt idx="33">
                        <c:v>5945</c:v>
                      </c:pt>
                      <c:pt idx="34">
                        <c:v>5985</c:v>
                      </c:pt>
                      <c:pt idx="35">
                        <c:v>6070</c:v>
                      </c:pt>
                      <c:pt idx="36">
                        <c:v>5990</c:v>
                      </c:pt>
                      <c:pt idx="37">
                        <c:v>6125</c:v>
                      </c:pt>
                      <c:pt idx="38">
                        <c:v>6000</c:v>
                      </c:pt>
                      <c:pt idx="39">
                        <c:v>5890</c:v>
                      </c:pt>
                      <c:pt idx="40">
                        <c:v>5975</c:v>
                      </c:pt>
                      <c:pt idx="41">
                        <c:v>5805</c:v>
                      </c:pt>
                      <c:pt idx="42">
                        <c:v>5825</c:v>
                      </c:pt>
                      <c:pt idx="43">
                        <c:v>5805</c:v>
                      </c:pt>
                      <c:pt idx="44">
                        <c:v>5760</c:v>
                      </c:pt>
                      <c:pt idx="45">
                        <c:v>5685</c:v>
                      </c:pt>
                      <c:pt idx="46">
                        <c:v>5745</c:v>
                      </c:pt>
                      <c:pt idx="47">
                        <c:v>5850</c:v>
                      </c:pt>
                      <c:pt idx="48">
                        <c:v>5580</c:v>
                      </c:pt>
                      <c:pt idx="49">
                        <c:v>5770</c:v>
                      </c:pt>
                      <c:pt idx="50">
                        <c:v>5675</c:v>
                      </c:pt>
                      <c:pt idx="51">
                        <c:v>5830</c:v>
                      </c:pt>
                      <c:pt idx="52">
                        <c:v>5790</c:v>
                      </c:pt>
                      <c:pt idx="53">
                        <c:v>5785</c:v>
                      </c:pt>
                      <c:pt idx="54">
                        <c:v>5955</c:v>
                      </c:pt>
                      <c:pt idx="55">
                        <c:v>5915</c:v>
                      </c:pt>
                      <c:pt idx="56">
                        <c:v>6005</c:v>
                      </c:pt>
                      <c:pt idx="57">
                        <c:v>6005</c:v>
                      </c:pt>
                      <c:pt idx="58">
                        <c:v>6035</c:v>
                      </c:pt>
                      <c:pt idx="59">
                        <c:v>6190</c:v>
                      </c:pt>
                      <c:pt idx="60">
                        <c:v>6250</c:v>
                      </c:pt>
                      <c:pt idx="61">
                        <c:v>6270</c:v>
                      </c:pt>
                      <c:pt idx="62">
                        <c:v>6345</c:v>
                      </c:pt>
                      <c:pt idx="63">
                        <c:v>6540</c:v>
                      </c:pt>
                      <c:pt idx="64">
                        <c:v>6740</c:v>
                      </c:pt>
                      <c:pt idx="65">
                        <c:v>6665</c:v>
                      </c:pt>
                      <c:pt idx="66">
                        <c:v>6845</c:v>
                      </c:pt>
                      <c:pt idx="67">
                        <c:v>7135</c:v>
                      </c:pt>
                      <c:pt idx="68">
                        <c:v>7340</c:v>
                      </c:pt>
                      <c:pt idx="69">
                        <c:v>7640</c:v>
                      </c:pt>
                      <c:pt idx="70">
                        <c:v>7660</c:v>
                      </c:pt>
                      <c:pt idx="71">
                        <c:v>8130</c:v>
                      </c:pt>
                      <c:pt idx="72">
                        <c:v>8165</c:v>
                      </c:pt>
                      <c:pt idx="73">
                        <c:v>8545</c:v>
                      </c:pt>
                      <c:pt idx="74">
                        <c:v>8895</c:v>
                      </c:pt>
                      <c:pt idx="75">
                        <c:v>9170</c:v>
                      </c:pt>
                      <c:pt idx="76">
                        <c:v>9525</c:v>
                      </c:pt>
                      <c:pt idx="77">
                        <c:v>9640</c:v>
                      </c:pt>
                      <c:pt idx="78">
                        <c:v>9570</c:v>
                      </c:pt>
                      <c:pt idx="79">
                        <c:v>9625</c:v>
                      </c:pt>
                      <c:pt idx="80">
                        <c:v>9100</c:v>
                      </c:pt>
                      <c:pt idx="81">
                        <c:v>8340</c:v>
                      </c:pt>
                      <c:pt idx="82">
                        <c:v>6670</c:v>
                      </c:pt>
                      <c:pt idx="83">
                        <c:v>4555</c:v>
                      </c:pt>
                      <c:pt idx="84">
                        <c:v>2645</c:v>
                      </c:pt>
                      <c:pt idx="85">
                        <c:v>1370</c:v>
                      </c:pt>
                      <c:pt idx="86">
                        <c:v>620</c:v>
                      </c:pt>
                      <c:pt idx="87">
                        <c:v>385</c:v>
                      </c:pt>
                      <c:pt idx="88">
                        <c:v>205</c:v>
                      </c:pt>
                      <c:pt idx="89">
                        <c:v>215</c:v>
                      </c:pt>
                      <c:pt idx="90">
                        <c:v>160</c:v>
                      </c:pt>
                      <c:pt idx="91">
                        <c:v>170</c:v>
                      </c:pt>
                      <c:pt idx="92">
                        <c:v>150</c:v>
                      </c:pt>
                      <c:pt idx="93">
                        <c:v>115</c:v>
                      </c:pt>
                      <c:pt idx="94">
                        <c:v>175</c:v>
                      </c:pt>
                      <c:pt idx="95">
                        <c:v>90</c:v>
                      </c:pt>
                      <c:pt idx="96">
                        <c:v>90</c:v>
                      </c:pt>
                      <c:pt idx="97">
                        <c:v>95</c:v>
                      </c:pt>
                      <c:pt idx="98">
                        <c:v>120</c:v>
                      </c:pt>
                      <c:pt idx="99">
                        <c:v>125</c:v>
                      </c:pt>
                      <c:pt idx="100">
                        <c:v>95</c:v>
                      </c:pt>
                      <c:pt idx="101">
                        <c:v>70</c:v>
                      </c:pt>
                      <c:pt idx="102">
                        <c:v>70</c:v>
                      </c:pt>
                      <c:pt idx="103">
                        <c:v>85</c:v>
                      </c:pt>
                      <c:pt idx="104">
                        <c:v>60</c:v>
                      </c:pt>
                      <c:pt idx="105">
                        <c:v>85</c:v>
                      </c:pt>
                      <c:pt idx="106">
                        <c:v>75</c:v>
                      </c:pt>
                      <c:pt idx="107">
                        <c:v>70</c:v>
                      </c:pt>
                      <c:pt idx="108">
                        <c:v>65</c:v>
                      </c:pt>
                      <c:pt idx="109">
                        <c:v>90</c:v>
                      </c:pt>
                      <c:pt idx="110">
                        <c:v>70</c:v>
                      </c:pt>
                      <c:pt idx="111">
                        <c:v>110</c:v>
                      </c:pt>
                      <c:pt idx="112">
                        <c:v>50</c:v>
                      </c:pt>
                      <c:pt idx="113">
                        <c:v>45</c:v>
                      </c:pt>
                      <c:pt idx="114">
                        <c:v>60</c:v>
                      </c:pt>
                      <c:pt idx="115">
                        <c:v>45</c:v>
                      </c:pt>
                      <c:pt idx="116">
                        <c:v>75</c:v>
                      </c:pt>
                      <c:pt idx="117">
                        <c:v>100</c:v>
                      </c:pt>
                      <c:pt idx="118">
                        <c:v>60</c:v>
                      </c:pt>
                      <c:pt idx="119">
                        <c:v>75</c:v>
                      </c:pt>
                    </c:numCache>
                  </c:numRef>
                </c:yVal>
                <c:smooth val="1"/>
                <c:extLst xmlns:c15="http://schemas.microsoft.com/office/drawing/2012/chart">
                  <c:ext xmlns:c16="http://schemas.microsoft.com/office/drawing/2014/chart" uri="{C3380CC4-5D6E-409C-BE32-E72D297353CC}">
                    <c16:uniqueId val="{00000005-C72D-41AA-AEA4-05C3240CA09D}"/>
                  </c:ext>
                </c:extLst>
              </c15:ser>
            </c15:filteredScatterSeries>
            <c15:filteredScatterSeries>
              <c15:ser>
                <c:idx val="4"/>
                <c:order val="5"/>
                <c:tx>
                  <c:strRef>
                    <c:extLst xmlns:c15="http://schemas.microsoft.com/office/drawing/2012/chart">
                      <c:ext xmlns:c15="http://schemas.microsoft.com/office/drawing/2012/chart" uri="{02D57815-91ED-43cb-92C2-25804820EDAC}">
                        <c15:formulaRef>
                          <c15:sqref>Sheet1!$P$2</c15:sqref>
                        </c15:formulaRef>
                      </c:ext>
                    </c:extLst>
                    <c:strCache>
                      <c:ptCount val="1"/>
                      <c:pt idx="0">
                        <c:v>600</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Sheet1!$A$4:$A$122</c15:sqref>
                        </c15:formulaRef>
                      </c:ext>
                    </c:extLst>
                    <c:numCache>
                      <c:formatCode>General</c:formatCode>
                      <c:ptCount val="119"/>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numCache>
                  </c:numRef>
                </c:xVal>
                <c:yVal>
                  <c:numRef>
                    <c:extLst xmlns:c15="http://schemas.microsoft.com/office/drawing/2012/chart">
                      <c:ext xmlns:c15="http://schemas.microsoft.com/office/drawing/2012/chart" uri="{02D57815-91ED-43cb-92C2-25804820EDAC}">
                        <c15:formulaRef>
                          <c15:sqref>Sheet1!$P$4:$P$122</c15:sqref>
                        </c15:formulaRef>
                      </c:ext>
                    </c:extLst>
                    <c:numCache>
                      <c:formatCode>General</c:formatCode>
                      <c:ptCount val="119"/>
                      <c:pt idx="0">
                        <c:v>7695</c:v>
                      </c:pt>
                      <c:pt idx="1">
                        <c:v>19665</c:v>
                      </c:pt>
                      <c:pt idx="2">
                        <c:v>20750</c:v>
                      </c:pt>
                      <c:pt idx="3">
                        <c:v>21505</c:v>
                      </c:pt>
                      <c:pt idx="4">
                        <c:v>20975</c:v>
                      </c:pt>
                      <c:pt idx="5">
                        <c:v>20320</c:v>
                      </c:pt>
                      <c:pt idx="6">
                        <c:v>19215</c:v>
                      </c:pt>
                      <c:pt idx="7">
                        <c:v>18120</c:v>
                      </c:pt>
                      <c:pt idx="8">
                        <c:v>17025</c:v>
                      </c:pt>
                      <c:pt idx="9">
                        <c:v>16255</c:v>
                      </c:pt>
                      <c:pt idx="10">
                        <c:v>15250</c:v>
                      </c:pt>
                      <c:pt idx="11">
                        <c:v>14220</c:v>
                      </c:pt>
                      <c:pt idx="12">
                        <c:v>13475</c:v>
                      </c:pt>
                      <c:pt idx="13">
                        <c:v>12770</c:v>
                      </c:pt>
                      <c:pt idx="14">
                        <c:v>11985</c:v>
                      </c:pt>
                      <c:pt idx="15">
                        <c:v>11300</c:v>
                      </c:pt>
                      <c:pt idx="16">
                        <c:v>10315</c:v>
                      </c:pt>
                      <c:pt idx="17">
                        <c:v>7270</c:v>
                      </c:pt>
                      <c:pt idx="18">
                        <c:v>6565</c:v>
                      </c:pt>
                      <c:pt idx="19">
                        <c:v>6260</c:v>
                      </c:pt>
                      <c:pt idx="20">
                        <c:v>6075</c:v>
                      </c:pt>
                      <c:pt idx="21">
                        <c:v>5970</c:v>
                      </c:pt>
                      <c:pt idx="22">
                        <c:v>6040</c:v>
                      </c:pt>
                      <c:pt idx="23">
                        <c:v>5950</c:v>
                      </c:pt>
                      <c:pt idx="24">
                        <c:v>6125</c:v>
                      </c:pt>
                      <c:pt idx="25">
                        <c:v>6150</c:v>
                      </c:pt>
                      <c:pt idx="26">
                        <c:v>6355</c:v>
                      </c:pt>
                      <c:pt idx="27">
                        <c:v>6255</c:v>
                      </c:pt>
                      <c:pt idx="28">
                        <c:v>6315</c:v>
                      </c:pt>
                      <c:pt idx="29">
                        <c:v>6370</c:v>
                      </c:pt>
                      <c:pt idx="30">
                        <c:v>6290</c:v>
                      </c:pt>
                      <c:pt idx="31">
                        <c:v>6305</c:v>
                      </c:pt>
                      <c:pt idx="32">
                        <c:v>6345</c:v>
                      </c:pt>
                      <c:pt idx="33">
                        <c:v>6200</c:v>
                      </c:pt>
                      <c:pt idx="34">
                        <c:v>5940</c:v>
                      </c:pt>
                      <c:pt idx="35">
                        <c:v>6190</c:v>
                      </c:pt>
                      <c:pt idx="36">
                        <c:v>5845</c:v>
                      </c:pt>
                      <c:pt idx="37">
                        <c:v>6055</c:v>
                      </c:pt>
                      <c:pt idx="38">
                        <c:v>5910</c:v>
                      </c:pt>
                      <c:pt idx="39">
                        <c:v>5980</c:v>
                      </c:pt>
                      <c:pt idx="40">
                        <c:v>5710</c:v>
                      </c:pt>
                      <c:pt idx="41">
                        <c:v>6050</c:v>
                      </c:pt>
                      <c:pt idx="42">
                        <c:v>5990</c:v>
                      </c:pt>
                      <c:pt idx="43">
                        <c:v>5950</c:v>
                      </c:pt>
                      <c:pt idx="44">
                        <c:v>5990</c:v>
                      </c:pt>
                      <c:pt idx="45">
                        <c:v>5960</c:v>
                      </c:pt>
                      <c:pt idx="46">
                        <c:v>6000</c:v>
                      </c:pt>
                      <c:pt idx="47">
                        <c:v>5990</c:v>
                      </c:pt>
                      <c:pt idx="48">
                        <c:v>5935</c:v>
                      </c:pt>
                      <c:pt idx="49">
                        <c:v>6070</c:v>
                      </c:pt>
                      <c:pt idx="50">
                        <c:v>5960</c:v>
                      </c:pt>
                      <c:pt idx="51">
                        <c:v>6040</c:v>
                      </c:pt>
                      <c:pt idx="52">
                        <c:v>6030</c:v>
                      </c:pt>
                      <c:pt idx="53">
                        <c:v>6080</c:v>
                      </c:pt>
                      <c:pt idx="54">
                        <c:v>6195</c:v>
                      </c:pt>
                      <c:pt idx="55">
                        <c:v>6210</c:v>
                      </c:pt>
                      <c:pt idx="56">
                        <c:v>6165</c:v>
                      </c:pt>
                      <c:pt idx="57">
                        <c:v>6285</c:v>
                      </c:pt>
                      <c:pt idx="58">
                        <c:v>6605</c:v>
                      </c:pt>
                      <c:pt idx="59">
                        <c:v>6440</c:v>
                      </c:pt>
                      <c:pt idx="60">
                        <c:v>6690</c:v>
                      </c:pt>
                      <c:pt idx="61">
                        <c:v>7035</c:v>
                      </c:pt>
                      <c:pt idx="62">
                        <c:v>7315</c:v>
                      </c:pt>
                      <c:pt idx="63">
                        <c:v>7690</c:v>
                      </c:pt>
                      <c:pt idx="64">
                        <c:v>8220</c:v>
                      </c:pt>
                      <c:pt idx="65">
                        <c:v>8875</c:v>
                      </c:pt>
                      <c:pt idx="66">
                        <c:v>9210</c:v>
                      </c:pt>
                      <c:pt idx="67">
                        <c:v>9675</c:v>
                      </c:pt>
                      <c:pt idx="68">
                        <c:v>9940</c:v>
                      </c:pt>
                      <c:pt idx="69">
                        <c:v>10175</c:v>
                      </c:pt>
                      <c:pt idx="70">
                        <c:v>10585</c:v>
                      </c:pt>
                      <c:pt idx="71">
                        <c:v>10820</c:v>
                      </c:pt>
                      <c:pt idx="72">
                        <c:v>10820</c:v>
                      </c:pt>
                      <c:pt idx="73">
                        <c:v>10755</c:v>
                      </c:pt>
                      <c:pt idx="74">
                        <c:v>10370</c:v>
                      </c:pt>
                      <c:pt idx="75">
                        <c:v>9330</c:v>
                      </c:pt>
                      <c:pt idx="76">
                        <c:v>7790</c:v>
                      </c:pt>
                      <c:pt idx="77">
                        <c:v>6665</c:v>
                      </c:pt>
                      <c:pt idx="78">
                        <c:v>5860</c:v>
                      </c:pt>
                      <c:pt idx="79">
                        <c:v>5140</c:v>
                      </c:pt>
                      <c:pt idx="80">
                        <c:v>4080</c:v>
                      </c:pt>
                      <c:pt idx="81">
                        <c:v>3220</c:v>
                      </c:pt>
                      <c:pt idx="82">
                        <c:v>2540</c:v>
                      </c:pt>
                      <c:pt idx="83">
                        <c:v>1815</c:v>
                      </c:pt>
                      <c:pt idx="84">
                        <c:v>1365</c:v>
                      </c:pt>
                      <c:pt idx="85">
                        <c:v>845</c:v>
                      </c:pt>
                      <c:pt idx="86">
                        <c:v>500</c:v>
                      </c:pt>
                      <c:pt idx="87">
                        <c:v>405</c:v>
                      </c:pt>
                      <c:pt idx="88">
                        <c:v>245</c:v>
                      </c:pt>
                      <c:pt idx="89">
                        <c:v>170</c:v>
                      </c:pt>
                      <c:pt idx="90">
                        <c:v>110</c:v>
                      </c:pt>
                      <c:pt idx="91">
                        <c:v>105</c:v>
                      </c:pt>
                      <c:pt idx="92">
                        <c:v>110</c:v>
                      </c:pt>
                      <c:pt idx="93">
                        <c:v>110</c:v>
                      </c:pt>
                      <c:pt idx="94">
                        <c:v>80</c:v>
                      </c:pt>
                      <c:pt idx="95">
                        <c:v>55</c:v>
                      </c:pt>
                      <c:pt idx="96">
                        <c:v>65</c:v>
                      </c:pt>
                      <c:pt idx="97">
                        <c:v>75</c:v>
                      </c:pt>
                      <c:pt idx="98">
                        <c:v>80</c:v>
                      </c:pt>
                      <c:pt idx="99">
                        <c:v>85</c:v>
                      </c:pt>
                      <c:pt idx="100">
                        <c:v>60</c:v>
                      </c:pt>
                      <c:pt idx="101">
                        <c:v>70</c:v>
                      </c:pt>
                      <c:pt idx="102">
                        <c:v>80</c:v>
                      </c:pt>
                      <c:pt idx="103">
                        <c:v>70</c:v>
                      </c:pt>
                      <c:pt idx="104">
                        <c:v>80</c:v>
                      </c:pt>
                      <c:pt idx="105">
                        <c:v>55</c:v>
                      </c:pt>
                      <c:pt idx="106">
                        <c:v>80</c:v>
                      </c:pt>
                      <c:pt idx="107">
                        <c:v>70</c:v>
                      </c:pt>
                      <c:pt idx="108">
                        <c:v>55</c:v>
                      </c:pt>
                      <c:pt idx="109">
                        <c:v>50</c:v>
                      </c:pt>
                      <c:pt idx="110">
                        <c:v>85</c:v>
                      </c:pt>
                      <c:pt idx="111">
                        <c:v>65</c:v>
                      </c:pt>
                      <c:pt idx="112">
                        <c:v>45</c:v>
                      </c:pt>
                      <c:pt idx="113">
                        <c:v>75</c:v>
                      </c:pt>
                      <c:pt idx="114">
                        <c:v>40</c:v>
                      </c:pt>
                      <c:pt idx="115">
                        <c:v>80</c:v>
                      </c:pt>
                      <c:pt idx="116">
                        <c:v>55</c:v>
                      </c:pt>
                      <c:pt idx="117">
                        <c:v>65</c:v>
                      </c:pt>
                      <c:pt idx="118">
                        <c:v>40</c:v>
                      </c:pt>
                    </c:numCache>
                  </c:numRef>
                </c:yVal>
                <c:smooth val="1"/>
                <c:extLst xmlns:c15="http://schemas.microsoft.com/office/drawing/2012/chart">
                  <c:ext xmlns:c16="http://schemas.microsoft.com/office/drawing/2014/chart" uri="{C3380CC4-5D6E-409C-BE32-E72D297353CC}">
                    <c16:uniqueId val="{00000006-C72D-41AA-AEA4-05C3240CA09D}"/>
                  </c:ext>
                </c:extLst>
              </c15:ser>
            </c15:filteredScatterSeries>
            <c15:filteredScatterSeries>
              <c15:ser>
                <c:idx val="3"/>
                <c:order val="7"/>
                <c:tx>
                  <c:strRef>
                    <c:extLst xmlns:c15="http://schemas.microsoft.com/office/drawing/2012/chart">
                      <c:ext xmlns:c15="http://schemas.microsoft.com/office/drawing/2012/chart" uri="{02D57815-91ED-43cb-92C2-25804820EDAC}">
                        <c15:formulaRef>
                          <c15:sqref>Sheet1!$R$2</c15:sqref>
                        </c15:formulaRef>
                      </c:ext>
                    </c:extLst>
                    <c:strCache>
                      <c:ptCount val="1"/>
                      <c:pt idx="0">
                        <c:v>800</c:v>
                      </c:pt>
                    </c:strCache>
                  </c:strRef>
                </c:tx>
                <c:spPr>
                  <a:ln w="19050" cap="rnd">
                    <a:solidFill>
                      <a:schemeClr val="accent4"/>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Sheet1!$R$3:$R$122</c15:sqref>
                        </c15:formulaRef>
                      </c:ext>
                    </c:extLst>
                    <c:numCache>
                      <c:formatCode>General</c:formatCode>
                      <c:ptCount val="120"/>
                      <c:pt idx="1">
                        <c:v>10685</c:v>
                      </c:pt>
                      <c:pt idx="2">
                        <c:v>23895</c:v>
                      </c:pt>
                      <c:pt idx="3">
                        <c:v>25545</c:v>
                      </c:pt>
                      <c:pt idx="4">
                        <c:v>24925</c:v>
                      </c:pt>
                      <c:pt idx="5">
                        <c:v>24135</c:v>
                      </c:pt>
                      <c:pt idx="6">
                        <c:v>22480</c:v>
                      </c:pt>
                      <c:pt idx="7">
                        <c:v>20520</c:v>
                      </c:pt>
                      <c:pt idx="8">
                        <c:v>18690</c:v>
                      </c:pt>
                      <c:pt idx="9">
                        <c:v>17195</c:v>
                      </c:pt>
                      <c:pt idx="10">
                        <c:v>15575</c:v>
                      </c:pt>
                      <c:pt idx="11">
                        <c:v>14120</c:v>
                      </c:pt>
                      <c:pt idx="12">
                        <c:v>12780</c:v>
                      </c:pt>
                      <c:pt idx="13">
                        <c:v>10975</c:v>
                      </c:pt>
                      <c:pt idx="14">
                        <c:v>7315</c:v>
                      </c:pt>
                      <c:pt idx="15">
                        <c:v>6410</c:v>
                      </c:pt>
                      <c:pt idx="16">
                        <c:v>6220</c:v>
                      </c:pt>
                      <c:pt idx="17">
                        <c:v>6000</c:v>
                      </c:pt>
                      <c:pt idx="18">
                        <c:v>5755</c:v>
                      </c:pt>
                      <c:pt idx="19">
                        <c:v>5730</c:v>
                      </c:pt>
                      <c:pt idx="20">
                        <c:v>5985</c:v>
                      </c:pt>
                      <c:pt idx="21">
                        <c:v>5885</c:v>
                      </c:pt>
                      <c:pt idx="22">
                        <c:v>6025</c:v>
                      </c:pt>
                      <c:pt idx="23">
                        <c:v>6165</c:v>
                      </c:pt>
                      <c:pt idx="24">
                        <c:v>6120</c:v>
                      </c:pt>
                      <c:pt idx="25">
                        <c:v>6465</c:v>
                      </c:pt>
                      <c:pt idx="26">
                        <c:v>6450</c:v>
                      </c:pt>
                      <c:pt idx="27">
                        <c:v>6670</c:v>
                      </c:pt>
                      <c:pt idx="28">
                        <c:v>6650</c:v>
                      </c:pt>
                      <c:pt idx="29">
                        <c:v>6570</c:v>
                      </c:pt>
                      <c:pt idx="30">
                        <c:v>6665</c:v>
                      </c:pt>
                      <c:pt idx="31">
                        <c:v>6570</c:v>
                      </c:pt>
                      <c:pt idx="32">
                        <c:v>6460</c:v>
                      </c:pt>
                      <c:pt idx="33">
                        <c:v>6500</c:v>
                      </c:pt>
                      <c:pt idx="34">
                        <c:v>6500</c:v>
                      </c:pt>
                      <c:pt idx="35">
                        <c:v>6360</c:v>
                      </c:pt>
                      <c:pt idx="36">
                        <c:v>6270</c:v>
                      </c:pt>
                      <c:pt idx="37">
                        <c:v>6410</c:v>
                      </c:pt>
                      <c:pt idx="38">
                        <c:v>6205</c:v>
                      </c:pt>
                      <c:pt idx="39">
                        <c:v>6180</c:v>
                      </c:pt>
                      <c:pt idx="40">
                        <c:v>6410</c:v>
                      </c:pt>
                      <c:pt idx="41">
                        <c:v>6255</c:v>
                      </c:pt>
                      <c:pt idx="42">
                        <c:v>6235</c:v>
                      </c:pt>
                      <c:pt idx="43">
                        <c:v>6365</c:v>
                      </c:pt>
                      <c:pt idx="44">
                        <c:v>6410</c:v>
                      </c:pt>
                      <c:pt idx="45">
                        <c:v>6380</c:v>
                      </c:pt>
                      <c:pt idx="46">
                        <c:v>6360</c:v>
                      </c:pt>
                      <c:pt idx="47">
                        <c:v>6490</c:v>
                      </c:pt>
                      <c:pt idx="48">
                        <c:v>6320</c:v>
                      </c:pt>
                      <c:pt idx="49">
                        <c:v>6435</c:v>
                      </c:pt>
                      <c:pt idx="50">
                        <c:v>6280</c:v>
                      </c:pt>
                      <c:pt idx="51">
                        <c:v>6420</c:v>
                      </c:pt>
                      <c:pt idx="52">
                        <c:v>6330</c:v>
                      </c:pt>
                      <c:pt idx="53">
                        <c:v>6370</c:v>
                      </c:pt>
                      <c:pt idx="54">
                        <c:v>6280</c:v>
                      </c:pt>
                      <c:pt idx="55">
                        <c:v>6340</c:v>
                      </c:pt>
                      <c:pt idx="56">
                        <c:v>6135</c:v>
                      </c:pt>
                      <c:pt idx="57">
                        <c:v>6290</c:v>
                      </c:pt>
                      <c:pt idx="58">
                        <c:v>6175</c:v>
                      </c:pt>
                      <c:pt idx="59">
                        <c:v>6170</c:v>
                      </c:pt>
                      <c:pt idx="60">
                        <c:v>6220</c:v>
                      </c:pt>
                      <c:pt idx="61">
                        <c:v>6065</c:v>
                      </c:pt>
                      <c:pt idx="62">
                        <c:v>6230</c:v>
                      </c:pt>
                      <c:pt idx="63">
                        <c:v>6155</c:v>
                      </c:pt>
                      <c:pt idx="64">
                        <c:v>6155</c:v>
                      </c:pt>
                      <c:pt idx="65">
                        <c:v>6215</c:v>
                      </c:pt>
                      <c:pt idx="66">
                        <c:v>6245</c:v>
                      </c:pt>
                      <c:pt idx="67">
                        <c:v>6395</c:v>
                      </c:pt>
                      <c:pt idx="68">
                        <c:v>6340</c:v>
                      </c:pt>
                      <c:pt idx="69">
                        <c:v>6470</c:v>
                      </c:pt>
                      <c:pt idx="70">
                        <c:v>6600</c:v>
                      </c:pt>
                      <c:pt idx="71">
                        <c:v>6825</c:v>
                      </c:pt>
                      <c:pt idx="72">
                        <c:v>7180</c:v>
                      </c:pt>
                      <c:pt idx="73">
                        <c:v>7655</c:v>
                      </c:pt>
                      <c:pt idx="74">
                        <c:v>7730</c:v>
                      </c:pt>
                      <c:pt idx="75">
                        <c:v>8300</c:v>
                      </c:pt>
                      <c:pt idx="76">
                        <c:v>8505</c:v>
                      </c:pt>
                      <c:pt idx="77">
                        <c:v>8775</c:v>
                      </c:pt>
                      <c:pt idx="78">
                        <c:v>9290</c:v>
                      </c:pt>
                      <c:pt idx="79">
                        <c:v>9450</c:v>
                      </c:pt>
                      <c:pt idx="80">
                        <c:v>9565</c:v>
                      </c:pt>
                      <c:pt idx="81">
                        <c:v>9200</c:v>
                      </c:pt>
                      <c:pt idx="82">
                        <c:v>8965</c:v>
                      </c:pt>
                      <c:pt idx="83">
                        <c:v>7525</c:v>
                      </c:pt>
                      <c:pt idx="84">
                        <c:v>5535</c:v>
                      </c:pt>
                      <c:pt idx="85">
                        <c:v>3795</c:v>
                      </c:pt>
                      <c:pt idx="86">
                        <c:v>2395</c:v>
                      </c:pt>
                      <c:pt idx="87">
                        <c:v>1220</c:v>
                      </c:pt>
                      <c:pt idx="88">
                        <c:v>450</c:v>
                      </c:pt>
                      <c:pt idx="89">
                        <c:v>245</c:v>
                      </c:pt>
                      <c:pt idx="90">
                        <c:v>125</c:v>
                      </c:pt>
                      <c:pt idx="91">
                        <c:v>145</c:v>
                      </c:pt>
                      <c:pt idx="92">
                        <c:v>100</c:v>
                      </c:pt>
                      <c:pt idx="93">
                        <c:v>100</c:v>
                      </c:pt>
                      <c:pt idx="94">
                        <c:v>95</c:v>
                      </c:pt>
                      <c:pt idx="95">
                        <c:v>85</c:v>
                      </c:pt>
                      <c:pt idx="96">
                        <c:v>85</c:v>
                      </c:pt>
                      <c:pt idx="97">
                        <c:v>100</c:v>
                      </c:pt>
                      <c:pt idx="98">
                        <c:v>105</c:v>
                      </c:pt>
                      <c:pt idx="99">
                        <c:v>85</c:v>
                      </c:pt>
                      <c:pt idx="100">
                        <c:v>130</c:v>
                      </c:pt>
                      <c:pt idx="101">
                        <c:v>115</c:v>
                      </c:pt>
                      <c:pt idx="102">
                        <c:v>70</c:v>
                      </c:pt>
                      <c:pt idx="103">
                        <c:v>85</c:v>
                      </c:pt>
                      <c:pt idx="104">
                        <c:v>75</c:v>
                      </c:pt>
                      <c:pt idx="105">
                        <c:v>65</c:v>
                      </c:pt>
                      <c:pt idx="106">
                        <c:v>120</c:v>
                      </c:pt>
                      <c:pt idx="107">
                        <c:v>50</c:v>
                      </c:pt>
                      <c:pt idx="108">
                        <c:v>45</c:v>
                      </c:pt>
                      <c:pt idx="109">
                        <c:v>70</c:v>
                      </c:pt>
                      <c:pt idx="110">
                        <c:v>70</c:v>
                      </c:pt>
                      <c:pt idx="111">
                        <c:v>90</c:v>
                      </c:pt>
                      <c:pt idx="112">
                        <c:v>60</c:v>
                      </c:pt>
                      <c:pt idx="113">
                        <c:v>65</c:v>
                      </c:pt>
                      <c:pt idx="114">
                        <c:v>50</c:v>
                      </c:pt>
                      <c:pt idx="115">
                        <c:v>25</c:v>
                      </c:pt>
                      <c:pt idx="116">
                        <c:v>45</c:v>
                      </c:pt>
                      <c:pt idx="117">
                        <c:v>60</c:v>
                      </c:pt>
                      <c:pt idx="118">
                        <c:v>60</c:v>
                      </c:pt>
                      <c:pt idx="119">
                        <c:v>65</c:v>
                      </c:pt>
                    </c:numCache>
                  </c:numRef>
                </c:yVal>
                <c:smooth val="1"/>
                <c:extLst xmlns:c15="http://schemas.microsoft.com/office/drawing/2012/chart">
                  <c:ext xmlns:c16="http://schemas.microsoft.com/office/drawing/2014/chart" uri="{C3380CC4-5D6E-409C-BE32-E72D297353CC}">
                    <c16:uniqueId val="{00000007-C72D-41AA-AEA4-05C3240CA09D}"/>
                  </c:ext>
                </c:extLst>
              </c15:ser>
            </c15:filteredScatterSeries>
          </c:ext>
        </c:extLst>
      </c:scatterChart>
      <c:valAx>
        <c:axId val="442211056"/>
        <c:scaling>
          <c:orientation val="minMax"/>
          <c:max val="0.24000000000000002"/>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時刻 </a:t>
                </a:r>
                <a:r>
                  <a:rPr lang="en-US" altLang="ja-JP"/>
                  <a: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6626544"/>
        <c:crosses val="autoZero"/>
        <c:crossBetween val="midCat"/>
      </c:valAx>
      <c:valAx>
        <c:axId val="4466265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Flux [ /mm2</a:t>
                </a:r>
                <a:r>
                  <a:rPr lang="ja-JP" altLang="en-US"/>
                  <a:t>・</a:t>
                </a:r>
                <a:r>
                  <a:rPr lang="en-US" altLang="ja-JP"/>
                  <a: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2211056"/>
        <c:crosses val="autoZero"/>
        <c:crossBetween val="midCat"/>
      </c:valAx>
      <c:spPr>
        <a:noFill/>
        <a:ln>
          <a:noFill/>
        </a:ln>
        <a:effectLst/>
      </c:spPr>
    </c:plotArea>
    <c:legend>
      <c:legendPos val="r"/>
      <c:layout>
        <c:manualLayout>
          <c:xMode val="edge"/>
          <c:yMode val="edge"/>
          <c:x val="0.74788291874205737"/>
          <c:y val="5.7243902252228869E-2"/>
          <c:w val="0.15671285476402622"/>
          <c:h val="0.1993884926687828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a:solidFill>
        <a:schemeClr val="bg1">
          <a:lumMod val="50000"/>
        </a:schemeClr>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277194169067299"/>
          <c:y val="3.0683403068340307E-2"/>
          <c:w val="0.79663621828638009"/>
          <c:h val="0.83283607331510334"/>
        </c:manualLayout>
      </c:layout>
      <c:scatterChart>
        <c:scatterStyle val="smoothMarker"/>
        <c:varyColors val="0"/>
        <c:ser>
          <c:idx val="4"/>
          <c:order val="4"/>
          <c:tx>
            <c:strRef>
              <c:f>Sheet1!$X$3</c:f>
              <c:strCache>
                <c:ptCount val="1"/>
                <c:pt idx="0">
                  <c:v>500</c:v>
                </c:pt>
              </c:strCache>
            </c:strRef>
          </c:tx>
          <c:spPr>
            <a:ln w="19050" cap="rnd">
              <a:solidFill>
                <a:schemeClr val="bg1">
                  <a:lumMod val="50000"/>
                </a:schemeClr>
              </a:solidFill>
              <a:round/>
            </a:ln>
            <a:effectLst/>
          </c:spPr>
          <c:marker>
            <c:symbol val="none"/>
          </c:marker>
          <c:xVal>
            <c:numRef>
              <c:f>Sheet1!$A$4:$A$123</c:f>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f>Sheet1!$X$4:$X$123</c:f>
              <c:numCache>
                <c:formatCode>General</c:formatCode>
                <c:ptCount val="120"/>
                <c:pt idx="0">
                  <c:v>0</c:v>
                </c:pt>
                <c:pt idx="1">
                  <c:v>87.556347848671678</c:v>
                </c:pt>
                <c:pt idx="2">
                  <c:v>162.0636324617295</c:v>
                </c:pt>
                <c:pt idx="3">
                  <c:v>231.39219793488542</c:v>
                </c:pt>
                <c:pt idx="4">
                  <c:v>299.73901570379451</c:v>
                </c:pt>
                <c:pt idx="5">
                  <c:v>368.23309562834061</c:v>
                </c:pt>
                <c:pt idx="6">
                  <c:v>437.65165464105246</c:v>
                </c:pt>
                <c:pt idx="7">
                  <c:v>507.95378658758648</c:v>
                </c:pt>
                <c:pt idx="8">
                  <c:v>579.77762747570296</c:v>
                </c:pt>
                <c:pt idx="9">
                  <c:v>652.53412868285409</c:v>
                </c:pt>
                <c:pt idx="10">
                  <c:v>726.56690190552581</c:v>
                </c:pt>
                <c:pt idx="11">
                  <c:v>801.60596652505069</c:v>
                </c:pt>
                <c:pt idx="12">
                  <c:v>877.89675946749026</c:v>
                </c:pt>
                <c:pt idx="13">
                  <c:v>955.14475642157049</c:v>
                </c:pt>
                <c:pt idx="14">
                  <c:v>1033.0717955377547</c:v>
                </c:pt>
                <c:pt idx="15">
                  <c:v>1112.356918978147</c:v>
                </c:pt>
                <c:pt idx="16">
                  <c:v>1192.7628710475544</c:v>
                </c:pt>
                <c:pt idx="17">
                  <c:v>1273.7169655851662</c:v>
                </c:pt>
                <c:pt idx="18">
                  <c:v>1355.5464518257315</c:v>
                </c:pt>
                <c:pt idx="19">
                  <c:v>1438.1449737679568</c:v>
                </c:pt>
                <c:pt idx="20">
                  <c:v>1521.5370751044484</c:v>
                </c:pt>
                <c:pt idx="21">
                  <c:v>1508.5780054083903</c:v>
                </c:pt>
                <c:pt idx="22">
                  <c:v>1497.9260428173125</c:v>
                </c:pt>
                <c:pt idx="23">
                  <c:v>1487.7158666931457</c:v>
                </c:pt>
                <c:pt idx="24">
                  <c:v>1477.7265838024343</c:v>
                </c:pt>
                <c:pt idx="25">
                  <c:v>1468.187268609503</c:v>
                </c:pt>
                <c:pt idx="26">
                  <c:v>1458.214348180529</c:v>
                </c:pt>
                <c:pt idx="27">
                  <c:v>1448.5359520628292</c:v>
                </c:pt>
                <c:pt idx="28">
                  <c:v>1438.6121190190677</c:v>
                </c:pt>
                <c:pt idx="29">
                  <c:v>1428.7373733605186</c:v>
                </c:pt>
                <c:pt idx="30">
                  <c:v>1418.6335532376452</c:v>
                </c:pt>
                <c:pt idx="31">
                  <c:v>1408.2761149578414</c:v>
                </c:pt>
                <c:pt idx="32">
                  <c:v>1398.0004889867246</c:v>
                </c:pt>
                <c:pt idx="33">
                  <c:v>1388.0357497886196</c:v>
                </c:pt>
                <c:pt idx="34">
                  <c:v>1378.1528228992015</c:v>
                </c:pt>
                <c:pt idx="35">
                  <c:v>1367.8608344663476</c:v>
                </c:pt>
                <c:pt idx="36">
                  <c:v>1358.0188137312734</c:v>
                </c:pt>
                <c:pt idx="37">
                  <c:v>1348.356780075311</c:v>
                </c:pt>
                <c:pt idx="38">
                  <c:v>1338.6211153415302</c:v>
                </c:pt>
                <c:pt idx="39">
                  <c:v>1328.9018130694867</c:v>
                </c:pt>
                <c:pt idx="40">
                  <c:v>1319.0188861800689</c:v>
                </c:pt>
                <c:pt idx="41">
                  <c:v>1309.8804512997049</c:v>
                </c:pt>
                <c:pt idx="42">
                  <c:v>1300.3002299524296</c:v>
                </c:pt>
                <c:pt idx="43">
                  <c:v>1290.4254842938803</c:v>
                </c:pt>
                <c:pt idx="44">
                  <c:v>1280.7552694070494</c:v>
                </c:pt>
                <c:pt idx="45">
                  <c:v>1271.4286662167046</c:v>
                </c:pt>
                <c:pt idx="46">
                  <c:v>1261.8075387150859</c:v>
                </c:pt>
                <c:pt idx="47">
                  <c:v>1252.1864112134672</c:v>
                </c:pt>
                <c:pt idx="48">
                  <c:v>1242.4671089414237</c:v>
                </c:pt>
                <c:pt idx="49">
                  <c:v>1232.7968940545927</c:v>
                </c:pt>
                <c:pt idx="50">
                  <c:v>1222.9466920886498</c:v>
                </c:pt>
                <c:pt idx="51">
                  <c:v>1213.0719464301005</c:v>
                </c:pt>
                <c:pt idx="52">
                  <c:v>1203.0826635393892</c:v>
                </c:pt>
                <c:pt idx="53">
                  <c:v>1192.9870246473845</c:v>
                </c:pt>
                <c:pt idx="54">
                  <c:v>1182.6459488293181</c:v>
                </c:pt>
                <c:pt idx="55">
                  <c:v>1172.1657920864834</c:v>
                </c:pt>
                <c:pt idx="56">
                  <c:v>1161.67745411278</c:v>
                </c:pt>
                <c:pt idx="57">
                  <c:v>1150.8127795191153</c:v>
                </c:pt>
                <c:pt idx="58">
                  <c:v>1139.9317424637131</c:v>
                </c:pt>
                <c:pt idx="59">
                  <c:v>1128.723456173562</c:v>
                </c:pt>
                <c:pt idx="60">
                  <c:v>1117.3270015734304</c:v>
                </c:pt>
                <c:pt idx="61">
                  <c:v>1105.5542103533373</c:v>
                </c:pt>
                <c:pt idx="62">
                  <c:v>1093.675063131951</c:v>
                </c:pt>
                <c:pt idx="63">
                  <c:v>1081.1086925175919</c:v>
                </c:pt>
                <c:pt idx="64">
                  <c:v>1068.1332603597964</c:v>
                </c:pt>
                <c:pt idx="65">
                  <c:v>1054.601504502928</c:v>
                </c:pt>
                <c:pt idx="66">
                  <c:v>1040.2843504826619</c:v>
                </c:pt>
                <c:pt idx="67">
                  <c:v>1026.0571900019518</c:v>
                </c:pt>
                <c:pt idx="68">
                  <c:v>1010.7746507391765</c:v>
                </c:pt>
                <c:pt idx="69">
                  <c:v>994.87851916124691</c:v>
                </c:pt>
                <c:pt idx="70">
                  <c:v>978.57332603988118</c:v>
                </c:pt>
                <c:pt idx="71">
                  <c:v>961.80180275899806</c:v>
                </c:pt>
                <c:pt idx="72">
                  <c:v>944.42486839382968</c:v>
                </c:pt>
                <c:pt idx="73">
                  <c:v>926.58978510001248</c:v>
                </c:pt>
                <c:pt idx="74">
                  <c:v>908.59107718882092</c:v>
                </c:pt>
                <c:pt idx="75">
                  <c:v>891.17323666930884</c:v>
                </c:pt>
                <c:pt idx="76">
                  <c:v>874.64715031448759</c:v>
                </c:pt>
                <c:pt idx="77">
                  <c:v>859.64277290124869</c:v>
                </c:pt>
                <c:pt idx="78">
                  <c:v>847.09276474862713</c:v>
                </c:pt>
                <c:pt idx="79">
                  <c:v>837.34073755310874</c:v>
                </c:pt>
                <c:pt idx="80">
                  <c:v>829.5358433043466</c:v>
                </c:pt>
                <c:pt idx="81">
                  <c:v>824.25894939401996</c:v>
                </c:pt>
                <c:pt idx="82">
                  <c:v>820.87191981436854</c:v>
                </c:pt>
                <c:pt idx="83">
                  <c:v>818.90842440587494</c:v>
                </c:pt>
                <c:pt idx="84">
                  <c:v>817.86940808554709</c:v>
                </c:pt>
                <c:pt idx="85">
                  <c:v>817.08400992214956</c:v>
                </c:pt>
                <c:pt idx="86">
                  <c:v>816.67494837871345</c:v>
                </c:pt>
                <c:pt idx="87">
                  <c:v>816.46223637612661</c:v>
                </c:pt>
                <c:pt idx="88">
                  <c:v>816.26588683527734</c:v>
                </c:pt>
                <c:pt idx="89">
                  <c:v>816.06135606355906</c:v>
                </c:pt>
                <c:pt idx="90">
                  <c:v>815.80773790662874</c:v>
                </c:pt>
                <c:pt idx="91">
                  <c:v>815.62775082751682</c:v>
                </c:pt>
                <c:pt idx="92">
                  <c:v>815.43958251753611</c:v>
                </c:pt>
                <c:pt idx="93">
                  <c:v>815.28413913103032</c:v>
                </c:pt>
                <c:pt idx="94">
                  <c:v>815.0714271284437</c:v>
                </c:pt>
                <c:pt idx="95">
                  <c:v>814.94870866541282</c:v>
                </c:pt>
                <c:pt idx="96">
                  <c:v>814.80144650977581</c:v>
                </c:pt>
                <c:pt idx="97">
                  <c:v>814.6132781997951</c:v>
                </c:pt>
                <c:pt idx="98">
                  <c:v>814.40874742807705</c:v>
                </c:pt>
                <c:pt idx="99">
                  <c:v>814.22876034896512</c:v>
                </c:pt>
                <c:pt idx="100">
                  <c:v>814.07331696245933</c:v>
                </c:pt>
                <c:pt idx="101">
                  <c:v>813.90969234508498</c:v>
                </c:pt>
                <c:pt idx="102">
                  <c:v>813.71334280423548</c:v>
                </c:pt>
                <c:pt idx="103">
                  <c:v>813.59880557207339</c:v>
                </c:pt>
                <c:pt idx="104">
                  <c:v>813.43518095469904</c:v>
                </c:pt>
                <c:pt idx="105">
                  <c:v>813.30428126079937</c:v>
                </c:pt>
                <c:pt idx="106">
                  <c:v>813.17338156689971</c:v>
                </c:pt>
                <c:pt idx="107">
                  <c:v>813.05066310386883</c:v>
                </c:pt>
                <c:pt idx="108">
                  <c:v>812.91976340996939</c:v>
                </c:pt>
                <c:pt idx="109">
                  <c:v>812.81340740867586</c:v>
                </c:pt>
                <c:pt idx="110">
                  <c:v>812.71523263825134</c:v>
                </c:pt>
                <c:pt idx="111">
                  <c:v>812.6088766369578</c:v>
                </c:pt>
                <c:pt idx="112">
                  <c:v>812.49433940479571</c:v>
                </c:pt>
                <c:pt idx="113">
                  <c:v>812.40434586523975</c:v>
                </c:pt>
                <c:pt idx="114">
                  <c:v>812.306171094815</c:v>
                </c:pt>
                <c:pt idx="115">
                  <c:v>812.21617755525904</c:v>
                </c:pt>
                <c:pt idx="116">
                  <c:v>812.07709663049081</c:v>
                </c:pt>
                <c:pt idx="117">
                  <c:v>811.99528432180364</c:v>
                </c:pt>
                <c:pt idx="118">
                  <c:v>811.8889283205101</c:v>
                </c:pt>
                <c:pt idx="119">
                  <c:v>811.7825723192168</c:v>
                </c:pt>
              </c:numCache>
            </c:numRef>
          </c:yVal>
          <c:smooth val="1"/>
          <c:extLst>
            <c:ext xmlns:c16="http://schemas.microsoft.com/office/drawing/2014/chart" uri="{C3380CC4-5D6E-409C-BE32-E72D297353CC}">
              <c16:uniqueId val="{00000000-31CF-47B2-AD15-AB04D780A628}"/>
            </c:ext>
          </c:extLst>
        </c:ser>
        <c:ser>
          <c:idx val="6"/>
          <c:order val="6"/>
          <c:tx>
            <c:strRef>
              <c:f>Sheet1!$Z$3</c:f>
              <c:strCache>
                <c:ptCount val="1"/>
                <c:pt idx="0">
                  <c:v>700</c:v>
                </c:pt>
              </c:strCache>
            </c:strRef>
          </c:tx>
          <c:spPr>
            <a:ln w="19050" cap="rnd">
              <a:solidFill>
                <a:srgbClr val="92D050"/>
              </a:solidFill>
              <a:round/>
            </a:ln>
            <a:effectLst/>
          </c:spPr>
          <c:marker>
            <c:symbol val="none"/>
          </c:marker>
          <c:xVal>
            <c:numRef>
              <c:f>Sheet1!$A$4:$A$123</c:f>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f>Sheet1!$Z$4:$Z$123</c:f>
              <c:numCache>
                <c:formatCode>General</c:formatCode>
                <c:ptCount val="120"/>
                <c:pt idx="0">
                  <c:v>0</c:v>
                </c:pt>
                <c:pt idx="1">
                  <c:v>126.42733798878785</c:v>
                </c:pt>
                <c:pt idx="2">
                  <c:v>229.37454338433949</c:v>
                </c:pt>
                <c:pt idx="3">
                  <c:v>331.51998815475622</c:v>
                </c:pt>
                <c:pt idx="4">
                  <c:v>433.36272738303023</c:v>
                </c:pt>
                <c:pt idx="5">
                  <c:v>536.13812693033867</c:v>
                </c:pt>
                <c:pt idx="6">
                  <c:v>641.26153973697069</c:v>
                </c:pt>
                <c:pt idx="7">
                  <c:v>748.30754179775295</c:v>
                </c:pt>
                <c:pt idx="8">
                  <c:v>857.98790019826379</c:v>
                </c:pt>
                <c:pt idx="9">
                  <c:v>969.68084139248072</c:v>
                </c:pt>
                <c:pt idx="10">
                  <c:v>1083.525446305172</c:v>
                </c:pt>
                <c:pt idx="11">
                  <c:v>1199.3090029337504</c:v>
                </c:pt>
                <c:pt idx="12">
                  <c:v>1316.8024368138927</c:v>
                </c:pt>
                <c:pt idx="13">
                  <c:v>1435.9484793295164</c:v>
                </c:pt>
                <c:pt idx="14">
                  <c:v>1556.567143401511</c:v>
                </c:pt>
                <c:pt idx="15">
                  <c:v>1580.9000862879054</c:v>
                </c:pt>
                <c:pt idx="16">
                  <c:v>1569.4790879951674</c:v>
                </c:pt>
                <c:pt idx="17">
                  <c:v>1558.9989312523328</c:v>
                </c:pt>
                <c:pt idx="18">
                  <c:v>1548.9196548220657</c:v>
                </c:pt>
                <c:pt idx="19">
                  <c:v>1539.0121842400415</c:v>
                </c:pt>
                <c:pt idx="20">
                  <c:v>1529.1619822740986</c:v>
                </c:pt>
                <c:pt idx="21">
                  <c:v>1519.2872366155493</c:v>
                </c:pt>
                <c:pt idx="22">
                  <c:v>1509.4043097261315</c:v>
                </c:pt>
                <c:pt idx="23">
                  <c:v>1499.4395705280263</c:v>
                </c:pt>
                <c:pt idx="24">
                  <c:v>1489.4339251755775</c:v>
                </c:pt>
                <c:pt idx="25">
                  <c:v>1479.0192182796927</c:v>
                </c:pt>
                <c:pt idx="26">
                  <c:v>1468.5963301529391</c:v>
                </c:pt>
                <c:pt idx="27">
                  <c:v>1458.1161734101042</c:v>
                </c:pt>
                <c:pt idx="28">
                  <c:v>1447.4069422029454</c:v>
                </c:pt>
                <c:pt idx="29">
                  <c:v>1436.8695168440295</c:v>
                </c:pt>
                <c:pt idx="30">
                  <c:v>1426.2175542529517</c:v>
                </c:pt>
                <c:pt idx="31">
                  <c:v>1415.6392227396923</c:v>
                </c:pt>
                <c:pt idx="32">
                  <c:v>1404.9299915325334</c:v>
                </c:pt>
                <c:pt idx="33">
                  <c:v>1394.5970969453356</c:v>
                </c:pt>
                <c:pt idx="34">
                  <c:v>1384.3378334359566</c:v>
                </c:pt>
                <c:pt idx="35">
                  <c:v>1374.0213013104963</c:v>
                </c:pt>
                <c:pt idx="36">
                  <c:v>1363.7129504159047</c:v>
                </c:pt>
                <c:pt idx="37">
                  <c:v>1353.7318487560624</c:v>
                </c:pt>
                <c:pt idx="38">
                  <c:v>1343.6362098640575</c:v>
                </c:pt>
                <c:pt idx="39">
                  <c:v>1333.6551082042151</c:v>
                </c:pt>
                <c:pt idx="40">
                  <c:v>1323.9030810086965</c:v>
                </c:pt>
                <c:pt idx="41">
                  <c:v>1313.897435656248</c:v>
                </c:pt>
                <c:pt idx="42">
                  <c:v>1304.0635961520425</c:v>
                </c:pt>
                <c:pt idx="43">
                  <c:v>1294.2952064947867</c:v>
                </c:pt>
                <c:pt idx="44">
                  <c:v>1284.428642067106</c:v>
                </c:pt>
                <c:pt idx="45">
                  <c:v>1274.3575468677077</c:v>
                </c:pt>
                <c:pt idx="46">
                  <c:v>1264.3109953609153</c:v>
                </c:pt>
                <c:pt idx="47">
                  <c:v>1254.4444309332348</c:v>
                </c:pt>
                <c:pt idx="48">
                  <c:v>1244.4306043499173</c:v>
                </c:pt>
                <c:pt idx="49">
                  <c:v>1234.5149525370246</c:v>
                </c:pt>
                <c:pt idx="50">
                  <c:v>1224.443857337626</c:v>
                </c:pt>
                <c:pt idx="51">
                  <c:v>1214.6591052186327</c:v>
                </c:pt>
                <c:pt idx="52">
                  <c:v>1204.6616410970528</c:v>
                </c:pt>
                <c:pt idx="53">
                  <c:v>1194.8850702089285</c:v>
                </c:pt>
                <c:pt idx="54">
                  <c:v>1185.3212113233908</c:v>
                </c:pt>
                <c:pt idx="55">
                  <c:v>1175.6100902822159</c:v>
                </c:pt>
                <c:pt idx="56">
                  <c:v>1165.9807815497284</c:v>
                </c:pt>
                <c:pt idx="57">
                  <c:v>1156.3678352789784</c:v>
                </c:pt>
                <c:pt idx="58">
                  <c:v>1146.8121576243095</c:v>
                </c:pt>
                <c:pt idx="59">
                  <c:v>1137.3055673548529</c:v>
                </c:pt>
                <c:pt idx="60">
                  <c:v>1127.512634004991</c:v>
                </c:pt>
                <c:pt idx="61">
                  <c:v>1117.8015129638163</c:v>
                </c:pt>
                <c:pt idx="62">
                  <c:v>1108.0331233065604</c:v>
                </c:pt>
                <c:pt idx="63">
                  <c:v>1098.4038145740731</c:v>
                </c:pt>
                <c:pt idx="64">
                  <c:v>1088.4881627611803</c:v>
                </c:pt>
                <c:pt idx="65">
                  <c:v>1078.6706857187123</c:v>
                </c:pt>
                <c:pt idx="66">
                  <c:v>1068.8941148305876</c:v>
                </c:pt>
                <c:pt idx="67">
                  <c:v>1059.0030067103012</c:v>
                </c:pt>
                <c:pt idx="68">
                  <c:v>1048.9973613578522</c:v>
                </c:pt>
                <c:pt idx="69">
                  <c:v>1038.8117289262918</c:v>
                </c:pt>
                <c:pt idx="70">
                  <c:v>1028.3724783378007</c:v>
                </c:pt>
                <c:pt idx="71">
                  <c:v>1017.5405286676108</c:v>
                </c:pt>
                <c:pt idx="72">
                  <c:v>1006.4385983787531</c:v>
                </c:pt>
                <c:pt idx="73">
                  <c:v>994.93578777732796</c:v>
                </c:pt>
                <c:pt idx="74">
                  <c:v>983.04845932507283</c:v>
                </c:pt>
                <c:pt idx="75">
                  <c:v>970.69480071330054</c:v>
                </c:pt>
                <c:pt idx="76">
                  <c:v>958.046617790254</c:v>
                </c:pt>
                <c:pt idx="77">
                  <c:v>944.42486839382968</c:v>
                </c:pt>
                <c:pt idx="78">
                  <c:v>930.48405099352499</c:v>
                </c:pt>
                <c:pt idx="79">
                  <c:v>916.02781604849065</c:v>
                </c:pt>
                <c:pt idx="80">
                  <c:v>901.20342571436368</c:v>
                </c:pt>
                <c:pt idx="81">
                  <c:v>886.28086060981218</c:v>
                </c:pt>
                <c:pt idx="82">
                  <c:v>872.29913705516401</c:v>
                </c:pt>
                <c:pt idx="83">
                  <c:v>859.67549782472361</c:v>
                </c:pt>
                <c:pt idx="84">
                  <c:v>849.00717277190824</c:v>
                </c:pt>
                <c:pt idx="85">
                  <c:v>839.83601296806933</c:v>
                </c:pt>
                <c:pt idx="86">
                  <c:v>832.27655564536894</c:v>
                </c:pt>
                <c:pt idx="87">
                  <c:v>826.33698203467566</c:v>
                </c:pt>
                <c:pt idx="88">
                  <c:v>821.63277428515971</c:v>
                </c:pt>
                <c:pt idx="89">
                  <c:v>818.45027547722634</c:v>
                </c:pt>
                <c:pt idx="90">
                  <c:v>816.39678652917678</c:v>
                </c:pt>
                <c:pt idx="91">
                  <c:v>815.09597082104983</c:v>
                </c:pt>
                <c:pt idx="92">
                  <c:v>814.55600958371406</c:v>
                </c:pt>
                <c:pt idx="93">
                  <c:v>814.27784773417739</c:v>
                </c:pt>
                <c:pt idx="94">
                  <c:v>814.08149819332812</c:v>
                </c:pt>
                <c:pt idx="95">
                  <c:v>813.97514219203458</c:v>
                </c:pt>
                <c:pt idx="96">
                  <c:v>813.83606126726636</c:v>
                </c:pt>
                <c:pt idx="97">
                  <c:v>813.6315304955483</c:v>
                </c:pt>
                <c:pt idx="98">
                  <c:v>813.50881203251743</c:v>
                </c:pt>
                <c:pt idx="99">
                  <c:v>813.37791233861776</c:v>
                </c:pt>
                <c:pt idx="100">
                  <c:v>813.22246895211219</c:v>
                </c:pt>
                <c:pt idx="101">
                  <c:v>813.07520679647519</c:v>
                </c:pt>
                <c:pt idx="102">
                  <c:v>812.91158217910061</c:v>
                </c:pt>
                <c:pt idx="103">
                  <c:v>812.73159509998868</c:v>
                </c:pt>
                <c:pt idx="104">
                  <c:v>812.64160156043272</c:v>
                </c:pt>
                <c:pt idx="105">
                  <c:v>812.53524555913941</c:v>
                </c:pt>
                <c:pt idx="106">
                  <c:v>812.44525201958345</c:v>
                </c:pt>
                <c:pt idx="107">
                  <c:v>812.32253355655257</c:v>
                </c:pt>
                <c:pt idx="108">
                  <c:v>812.22435878612782</c:v>
                </c:pt>
                <c:pt idx="109">
                  <c:v>812.13436524657186</c:v>
                </c:pt>
                <c:pt idx="110">
                  <c:v>812.03619047614711</c:v>
                </c:pt>
                <c:pt idx="111">
                  <c:v>811.95437816745994</c:v>
                </c:pt>
                <c:pt idx="112">
                  <c:v>811.83984093529784</c:v>
                </c:pt>
                <c:pt idx="113">
                  <c:v>811.79893478095414</c:v>
                </c:pt>
                <c:pt idx="114">
                  <c:v>811.72530370313575</c:v>
                </c:pt>
                <c:pt idx="115">
                  <c:v>811.64349139444857</c:v>
                </c:pt>
                <c:pt idx="116">
                  <c:v>811.57804154749874</c:v>
                </c:pt>
                <c:pt idx="117">
                  <c:v>811.43896062273052</c:v>
                </c:pt>
                <c:pt idx="118">
                  <c:v>811.37351077578069</c:v>
                </c:pt>
                <c:pt idx="119">
                  <c:v>811.3244233905682</c:v>
                </c:pt>
              </c:numCache>
            </c:numRef>
          </c:yVal>
          <c:smooth val="1"/>
          <c:extLst>
            <c:ext xmlns:c16="http://schemas.microsoft.com/office/drawing/2014/chart" uri="{C3380CC4-5D6E-409C-BE32-E72D297353CC}">
              <c16:uniqueId val="{00000001-31CF-47B2-AD15-AB04D780A628}"/>
            </c:ext>
          </c:extLst>
        </c:ser>
        <c:dLbls>
          <c:showLegendKey val="0"/>
          <c:showVal val="0"/>
          <c:showCatName val="0"/>
          <c:showSerName val="0"/>
          <c:showPercent val="0"/>
          <c:showBubbleSize val="0"/>
        </c:dLbls>
        <c:axId val="493347584"/>
        <c:axId val="492654272"/>
        <c:extLst>
          <c:ext xmlns:c15="http://schemas.microsoft.com/office/drawing/2012/chart" uri="{02D57815-91ED-43cb-92C2-25804820EDAC}">
            <c15:filteredScatterSeries>
              <c15:ser>
                <c:idx val="0"/>
                <c:order val="0"/>
                <c:tx>
                  <c:strRef>
                    <c:extLst>
                      <c:ext uri="{02D57815-91ED-43cb-92C2-25804820EDAC}">
                        <c15:formulaRef>
                          <c15:sqref>Sheet1!$T$3</c15:sqref>
                        </c15:formulaRef>
                      </c:ext>
                    </c:extLst>
                    <c:strCache>
                      <c:ptCount val="1"/>
                      <c:pt idx="0">
                        <c:v>100</c:v>
                      </c:pt>
                    </c:strCache>
                  </c:strRef>
                </c:tx>
                <c:spPr>
                  <a:ln w="19050" cap="rnd">
                    <a:solidFill>
                      <a:schemeClr val="accent1"/>
                    </a:solidFill>
                    <a:round/>
                  </a:ln>
                  <a:effectLst/>
                </c:spPr>
                <c:marker>
                  <c:symbol val="none"/>
                </c:marker>
                <c:xVal>
                  <c:numRef>
                    <c:extLst>
                      <c:ext uri="{02D57815-91ED-43cb-92C2-25804820EDAC}">
                        <c15:formulaRef>
                          <c15:sqref>Sheet1!$A$4:$A$123</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c:ext uri="{02D57815-91ED-43cb-92C2-25804820EDAC}">
                        <c15:formulaRef>
                          <c15:sqref>Sheet1!$T$4:$T$123</c15:sqref>
                        </c15:formulaRef>
                      </c:ext>
                    </c:extLst>
                    <c:numCache>
                      <c:formatCode>General</c:formatCode>
                      <c:ptCount val="120"/>
                      <c:pt idx="0">
                        <c:v>0</c:v>
                      </c:pt>
                      <c:pt idx="1">
                        <c:v>20</c:v>
                      </c:pt>
                      <c:pt idx="2">
                        <c:v>27.679066311702531</c:v>
                      </c:pt>
                      <c:pt idx="3">
                        <c:v>35.955362476821875</c:v>
                      </c:pt>
                      <c:pt idx="4">
                        <c:v>43.691697404605463</c:v>
                      </c:pt>
                      <c:pt idx="5">
                        <c:v>50.82262124810353</c:v>
                      </c:pt>
                      <c:pt idx="6">
                        <c:v>57.462671239478183</c:v>
                      </c:pt>
                      <c:pt idx="7">
                        <c:v>64.650863699057311</c:v>
                      </c:pt>
                      <c:pt idx="8">
                        <c:v>71.560894309099837</c:v>
                      </c:pt>
                      <c:pt idx="9">
                        <c:v>78.511831073485965</c:v>
                      </c:pt>
                      <c:pt idx="10">
                        <c:v>85.757292149146181</c:v>
                      </c:pt>
                      <c:pt idx="11">
                        <c:v>92.814584914825701</c:v>
                      </c:pt>
                      <c:pt idx="12">
                        <c:v>100.49365122652827</c:v>
                      </c:pt>
                      <c:pt idx="13">
                        <c:v>108.25452984691802</c:v>
                      </c:pt>
                      <c:pt idx="14">
                        <c:v>116.22812046989461</c:v>
                      </c:pt>
                      <c:pt idx="15">
                        <c:v>124.0380864754967</c:v>
                      </c:pt>
                      <c:pt idx="16">
                        <c:v>131.90532109717986</c:v>
                      </c:pt>
                      <c:pt idx="17">
                        <c:v>140.02617387579352</c:v>
                      </c:pt>
                      <c:pt idx="18">
                        <c:v>147.80341495792064</c:v>
                      </c:pt>
                      <c:pt idx="19">
                        <c:v>155.85063665871576</c:v>
                      </c:pt>
                      <c:pt idx="20">
                        <c:v>164.07784543862277</c:v>
                      </c:pt>
                      <c:pt idx="21">
                        <c:v>172.0432548307306</c:v>
                      </c:pt>
                      <c:pt idx="22">
                        <c:v>180.59771284538652</c:v>
                      </c:pt>
                      <c:pt idx="23">
                        <c:v>188.6858407005252</c:v>
                      </c:pt>
                      <c:pt idx="24">
                        <c:v>196.75760609392648</c:v>
                      </c:pt>
                      <c:pt idx="25">
                        <c:v>205.13207702947051</c:v>
                      </c:pt>
                      <c:pt idx="26">
                        <c:v>213.38382950198371</c:v>
                      </c:pt>
                      <c:pt idx="27">
                        <c:v>221.6192195127594</c:v>
                      </c:pt>
                      <c:pt idx="28">
                        <c:v>229.88733444701006</c:v>
                      </c:pt>
                      <c:pt idx="29">
                        <c:v>238.17181184299824</c:v>
                      </c:pt>
                      <c:pt idx="30">
                        <c:v>246.62809508722938</c:v>
                      </c:pt>
                      <c:pt idx="31">
                        <c:v>254.83076017453021</c:v>
                      </c:pt>
                      <c:pt idx="32">
                        <c:v>263.13978126312441</c:v>
                      </c:pt>
                      <c:pt idx="33">
                        <c:v>271.6615143543055</c:v>
                      </c:pt>
                      <c:pt idx="34">
                        <c:v>280.11779759853687</c:v>
                      </c:pt>
                      <c:pt idx="35">
                        <c:v>288.67225561319276</c:v>
                      </c:pt>
                      <c:pt idx="36">
                        <c:v>296.96491424004932</c:v>
                      </c:pt>
                      <c:pt idx="37">
                        <c:v>305.53573471644285</c:v>
                      </c:pt>
                      <c:pt idx="38">
                        <c:v>314.30290473368558</c:v>
                      </c:pt>
                      <c:pt idx="39">
                        <c:v>322.6773756692296</c:v>
                      </c:pt>
                      <c:pt idx="40">
                        <c:v>331.61635153471553</c:v>
                      </c:pt>
                      <c:pt idx="41">
                        <c:v>340.57987109280776</c:v>
                      </c:pt>
                      <c:pt idx="42">
                        <c:v>349.4533971113438</c:v>
                      </c:pt>
                      <c:pt idx="43">
                        <c:v>358.22056712858654</c:v>
                      </c:pt>
                      <c:pt idx="44">
                        <c:v>367.00409960756667</c:v>
                      </c:pt>
                      <c:pt idx="45">
                        <c:v>376.02488778173995</c:v>
                      </c:pt>
                      <c:pt idx="46">
                        <c:v>384.93931995461958</c:v>
                      </c:pt>
                      <c:pt idx="47">
                        <c:v>394.00919551400523</c:v>
                      </c:pt>
                      <c:pt idx="48">
                        <c:v>402.98907753383469</c:v>
                      </c:pt>
                      <c:pt idx="49">
                        <c:v>412.13258417103884</c:v>
                      </c:pt>
                      <c:pt idx="50">
                        <c:v>421.35790311693006</c:v>
                      </c:pt>
                      <c:pt idx="51">
                        <c:v>430.47686606152774</c:v>
                      </c:pt>
                      <c:pt idx="52">
                        <c:v>439.66127885307549</c:v>
                      </c:pt>
                      <c:pt idx="53">
                        <c:v>448.81296672114831</c:v>
                      </c:pt>
                      <c:pt idx="54">
                        <c:v>457.85829858792761</c:v>
                      </c:pt>
                      <c:pt idx="55">
                        <c:v>467.40268553769909</c:v>
                      </c:pt>
                      <c:pt idx="56">
                        <c:v>476.65254817619655</c:v>
                      </c:pt>
                      <c:pt idx="57">
                        <c:v>485.9760418925124</c:v>
                      </c:pt>
                      <c:pt idx="58">
                        <c:v>495.29953560882859</c:v>
                      </c:pt>
                      <c:pt idx="59">
                        <c:v>504.75392901904388</c:v>
                      </c:pt>
                      <c:pt idx="60">
                        <c:v>513.93834181059151</c:v>
                      </c:pt>
                      <c:pt idx="61">
                        <c:v>523.37637275906957</c:v>
                      </c:pt>
                      <c:pt idx="62">
                        <c:v>532.65077909017316</c:v>
                      </c:pt>
                      <c:pt idx="63">
                        <c:v>542.15425988560105</c:v>
                      </c:pt>
                      <c:pt idx="64">
                        <c:v>551.55956591060419</c:v>
                      </c:pt>
                      <c:pt idx="65">
                        <c:v>561.22667132340655</c:v>
                      </c:pt>
                      <c:pt idx="66">
                        <c:v>570.73833334970311</c:v>
                      </c:pt>
                      <c:pt idx="67">
                        <c:v>580.17636429818117</c:v>
                      </c:pt>
                      <c:pt idx="68">
                        <c:v>589.68802632447796</c:v>
                      </c:pt>
                      <c:pt idx="69">
                        <c:v>599.43694404596727</c:v>
                      </c:pt>
                      <c:pt idx="70">
                        <c:v>608.94860607226417</c:v>
                      </c:pt>
                      <c:pt idx="71">
                        <c:v>618.59116779246006</c:v>
                      </c:pt>
                      <c:pt idx="72">
                        <c:v>628.29099812873699</c:v>
                      </c:pt>
                      <c:pt idx="73">
                        <c:v>638.07264077370166</c:v>
                      </c:pt>
                      <c:pt idx="74">
                        <c:v>647.42885941349255</c:v>
                      </c:pt>
                      <c:pt idx="75">
                        <c:v>657.43139529191251</c:v>
                      </c:pt>
                      <c:pt idx="76">
                        <c:v>666.97578224168399</c:v>
                      </c:pt>
                      <c:pt idx="77">
                        <c:v>676.79014981012335</c:v>
                      </c:pt>
                      <c:pt idx="78">
                        <c:v>686.46543645379438</c:v>
                      </c:pt>
                      <c:pt idx="79">
                        <c:v>696.28798525310242</c:v>
                      </c:pt>
                      <c:pt idx="80">
                        <c:v>706.1350777450167</c:v>
                      </c:pt>
                      <c:pt idx="81">
                        <c:v>716.02307639127457</c:v>
                      </c:pt>
                      <c:pt idx="82">
                        <c:v>725.90289380666388</c:v>
                      </c:pt>
                      <c:pt idx="83">
                        <c:v>735.71726137510325</c:v>
                      </c:pt>
                      <c:pt idx="84">
                        <c:v>745.64616617570448</c:v>
                      </c:pt>
                      <c:pt idx="85">
                        <c:v>755.6650645158619</c:v>
                      </c:pt>
                      <c:pt idx="86">
                        <c:v>765.62669423993827</c:v>
                      </c:pt>
                      <c:pt idx="87">
                        <c:v>775.64559258009547</c:v>
                      </c:pt>
                      <c:pt idx="88">
                        <c:v>785.56631614982825</c:v>
                      </c:pt>
                      <c:pt idx="89">
                        <c:v>795.82247018517887</c:v>
                      </c:pt>
                      <c:pt idx="90">
                        <c:v>805.94772452662971</c:v>
                      </c:pt>
                      <c:pt idx="91">
                        <c:v>816.27750963979861</c:v>
                      </c:pt>
                      <c:pt idx="92">
                        <c:v>826.31277044169326</c:v>
                      </c:pt>
                      <c:pt idx="93">
                        <c:v>836.74891155615603</c:v>
                      </c:pt>
                      <c:pt idx="94">
                        <c:v>846.75144743457577</c:v>
                      </c:pt>
                      <c:pt idx="95">
                        <c:v>857.29394455033162</c:v>
                      </c:pt>
                      <c:pt idx="96">
                        <c:v>867.47646750786339</c:v>
                      </c:pt>
                      <c:pt idx="97">
                        <c:v>877.90442739145715</c:v>
                      </c:pt>
                      <c:pt idx="98">
                        <c:v>888.20966881202003</c:v>
                      </c:pt>
                      <c:pt idx="99">
                        <c:v>898.73580346603808</c:v>
                      </c:pt>
                      <c:pt idx="100">
                        <c:v>909.44192519916828</c:v>
                      </c:pt>
                      <c:pt idx="101">
                        <c:v>900.92526386482723</c:v>
                      </c:pt>
                      <c:pt idx="102">
                        <c:v>893.30853792604557</c:v>
                      </c:pt>
                      <c:pt idx="103">
                        <c:v>885.9372489133259</c:v>
                      </c:pt>
                      <c:pt idx="104">
                        <c:v>878.65595344016197</c:v>
                      </c:pt>
                      <c:pt idx="105">
                        <c:v>871.66100104740349</c:v>
                      </c:pt>
                      <c:pt idx="106">
                        <c:v>865.05056650547499</c:v>
                      </c:pt>
                      <c:pt idx="107">
                        <c:v>859.16826151086275</c:v>
                      </c:pt>
                      <c:pt idx="108">
                        <c:v>853.70319929055563</c:v>
                      </c:pt>
                      <c:pt idx="109">
                        <c:v>848.63901738281584</c:v>
                      </c:pt>
                      <c:pt idx="110">
                        <c:v>844.14752163588673</c:v>
                      </c:pt>
                      <c:pt idx="111">
                        <c:v>839.71329450503845</c:v>
                      </c:pt>
                      <c:pt idx="112">
                        <c:v>836.10537169193162</c:v>
                      </c:pt>
                      <c:pt idx="113">
                        <c:v>832.47290518621821</c:v>
                      </c:pt>
                      <c:pt idx="114">
                        <c:v>829.40494361044694</c:v>
                      </c:pt>
                      <c:pt idx="115">
                        <c:v>826.55787526813128</c:v>
                      </c:pt>
                      <c:pt idx="116">
                        <c:v>824.0625998531707</c:v>
                      </c:pt>
                      <c:pt idx="117">
                        <c:v>822.27091029292023</c:v>
                      </c:pt>
                      <c:pt idx="118">
                        <c:v>820.81465119828749</c:v>
                      </c:pt>
                      <c:pt idx="119">
                        <c:v>819.57928533711015</c:v>
                      </c:pt>
                    </c:numCache>
                  </c:numRef>
                </c:yVal>
                <c:smooth val="1"/>
                <c:extLst>
                  <c:ext xmlns:c16="http://schemas.microsoft.com/office/drawing/2014/chart" uri="{C3380CC4-5D6E-409C-BE32-E72D297353CC}">
                    <c16:uniqueId val="{00000002-31CF-47B2-AD15-AB04D780A628}"/>
                  </c:ext>
                </c:extLst>
              </c15:ser>
            </c15:filteredScatterSeries>
            <c15:filteredScatterSeries>
              <c15:ser>
                <c:idx val="1"/>
                <c:order val="1"/>
                <c:tx>
                  <c:strRef>
                    <c:extLst xmlns:c15="http://schemas.microsoft.com/office/drawing/2012/chart">
                      <c:ext xmlns:c15="http://schemas.microsoft.com/office/drawing/2012/chart" uri="{02D57815-91ED-43cb-92C2-25804820EDAC}">
                        <c15:formulaRef>
                          <c15:sqref>Sheet1!$U$3</c15:sqref>
                        </c15:formulaRef>
                      </c:ext>
                    </c:extLst>
                    <c:strCache>
                      <c:ptCount val="1"/>
                      <c:pt idx="0">
                        <c:v>200</c:v>
                      </c:pt>
                    </c:strCache>
                  </c:strRef>
                </c:tx>
                <c:spPr>
                  <a:ln w="19050" cap="rnd">
                    <a:solidFill>
                      <a:schemeClr val="accent2"/>
                    </a:solidFill>
                    <a:round/>
                  </a:ln>
                  <a:effectLst/>
                </c:spPr>
                <c:marker>
                  <c:symbol val="none"/>
                </c:marker>
                <c:xVal>
                  <c:numRef>
                    <c:extLst xmlns:c15="http://schemas.microsoft.com/office/drawing/2012/chart">
                      <c:ext xmlns:c15="http://schemas.microsoft.com/office/drawing/2012/chart" uri="{02D57815-91ED-43cb-92C2-25804820EDAC}">
                        <c15:formulaRef>
                          <c15:sqref>Sheet1!$A$4:$A$123</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Sheet1!$U$4:$U$123</c15:sqref>
                        </c15:formulaRef>
                      </c:ext>
                    </c:extLst>
                    <c:numCache>
                      <c:formatCode>General</c:formatCode>
                      <c:ptCount val="120"/>
                      <c:pt idx="0">
                        <c:v>0</c:v>
                      </c:pt>
                      <c:pt idx="1">
                        <c:v>38.641915675791914</c:v>
                      </c:pt>
                      <c:pt idx="2">
                        <c:v>60.741382535025068</c:v>
                      </c:pt>
                      <c:pt idx="3">
                        <c:v>83.560797710705884</c:v>
                      </c:pt>
                      <c:pt idx="4">
                        <c:v>105.97115134295055</c:v>
                      </c:pt>
                      <c:pt idx="5">
                        <c:v>126.4261907975703</c:v>
                      </c:pt>
                      <c:pt idx="6">
                        <c:v>146.40671886180408</c:v>
                      </c:pt>
                      <c:pt idx="7">
                        <c:v>166.89448323989873</c:v>
                      </c:pt>
                      <c:pt idx="8">
                        <c:v>186.53139960764614</c:v>
                      </c:pt>
                      <c:pt idx="9">
                        <c:v>206.41375290145521</c:v>
                      </c:pt>
                      <c:pt idx="10">
                        <c:v>226.77061758565031</c:v>
                      </c:pt>
                      <c:pt idx="11">
                        <c:v>246.53843364729727</c:v>
                      </c:pt>
                      <c:pt idx="12">
                        <c:v>266.69894879064304</c:v>
                      </c:pt>
                      <c:pt idx="13">
                        <c:v>287.12944455265659</c:v>
                      </c:pt>
                      <c:pt idx="14">
                        <c:v>307.59266523814506</c:v>
                      </c:pt>
                      <c:pt idx="15">
                        <c:v>328.39949762011992</c:v>
                      </c:pt>
                      <c:pt idx="16">
                        <c:v>349.27177984904461</c:v>
                      </c:pt>
                      <c:pt idx="17">
                        <c:v>370.16042453970681</c:v>
                      </c:pt>
                      <c:pt idx="18">
                        <c:v>391.5644867750982</c:v>
                      </c:pt>
                      <c:pt idx="19">
                        <c:v>413.00127393396491</c:v>
                      </c:pt>
                      <c:pt idx="20">
                        <c:v>434.92075371408617</c:v>
                      </c:pt>
                      <c:pt idx="21">
                        <c:v>456.84841472507611</c:v>
                      </c:pt>
                      <c:pt idx="22">
                        <c:v>479.05423758560255</c:v>
                      </c:pt>
                      <c:pt idx="23">
                        <c:v>501.49731614132213</c:v>
                      </c:pt>
                      <c:pt idx="24">
                        <c:v>524.5130808578524</c:v>
                      </c:pt>
                      <c:pt idx="25">
                        <c:v>547.20977757050241</c:v>
                      </c:pt>
                      <c:pt idx="26">
                        <c:v>570.58551644525642</c:v>
                      </c:pt>
                      <c:pt idx="27">
                        <c:v>594.0430676286976</c:v>
                      </c:pt>
                      <c:pt idx="28">
                        <c:v>617.82786804688783</c:v>
                      </c:pt>
                      <c:pt idx="29">
                        <c:v>641.82538046766501</c:v>
                      </c:pt>
                      <c:pt idx="30">
                        <c:v>666.08469227624096</c:v>
                      </c:pt>
                      <c:pt idx="31">
                        <c:v>690.66307208869728</c:v>
                      </c:pt>
                      <c:pt idx="32">
                        <c:v>715.29872051723476</c:v>
                      </c:pt>
                      <c:pt idx="33">
                        <c:v>740.17980587183388</c:v>
                      </c:pt>
                      <c:pt idx="34">
                        <c:v>765.34723430683857</c:v>
                      </c:pt>
                      <c:pt idx="35">
                        <c:v>790.71101228269231</c:v>
                      </c:pt>
                      <c:pt idx="36">
                        <c:v>816.38567703155718</c:v>
                      </c:pt>
                      <c:pt idx="37">
                        <c:v>842.07670424216008</c:v>
                      </c:pt>
                      <c:pt idx="38">
                        <c:v>868.10316191838058</c:v>
                      </c:pt>
                      <c:pt idx="39">
                        <c:v>894.2277943650256</c:v>
                      </c:pt>
                      <c:pt idx="40">
                        <c:v>920.72058220076326</c:v>
                      </c:pt>
                      <c:pt idx="41">
                        <c:v>947.07428911173281</c:v>
                      </c:pt>
                      <c:pt idx="42">
                        <c:v>973.73888279571338</c:v>
                      </c:pt>
                      <c:pt idx="43">
                        <c:v>1000.8207192539992</c:v>
                      </c:pt>
                      <c:pt idx="44">
                        <c:v>1027.8125621727286</c:v>
                      </c:pt>
                      <c:pt idx="45">
                        <c:v>1054.8862174001461</c:v>
                      </c:pt>
                      <c:pt idx="46">
                        <c:v>1082.2625781697054</c:v>
                      </c:pt>
                      <c:pt idx="47">
                        <c:v>1109.6798450936089</c:v>
                      </c:pt>
                      <c:pt idx="48">
                        <c:v>1137.2280117114119</c:v>
                      </c:pt>
                      <c:pt idx="49">
                        <c:v>1165.1852398726514</c:v>
                      </c:pt>
                      <c:pt idx="50">
                        <c:v>1193.0933806486778</c:v>
                      </c:pt>
                      <c:pt idx="51">
                        <c:v>1182.5068679045498</c:v>
                      </c:pt>
                      <c:pt idx="52">
                        <c:v>1173.2538957920237</c:v>
                      </c:pt>
                      <c:pt idx="53">
                        <c:v>1163.9191113708102</c:v>
                      </c:pt>
                      <c:pt idx="54">
                        <c:v>1154.9770260312955</c:v>
                      </c:pt>
                      <c:pt idx="55">
                        <c:v>1145.8140474583251</c:v>
                      </c:pt>
                      <c:pt idx="56">
                        <c:v>1136.6919750396987</c:v>
                      </c:pt>
                      <c:pt idx="57">
                        <c:v>1127.9789641645082</c:v>
                      </c:pt>
                      <c:pt idx="58">
                        <c:v>1118.6932671285072</c:v>
                      </c:pt>
                      <c:pt idx="59">
                        <c:v>1109.5711947098805</c:v>
                      </c:pt>
                      <c:pt idx="60">
                        <c:v>1100.4900284455975</c:v>
                      </c:pt>
                      <c:pt idx="61">
                        <c:v>1091.4988557208703</c:v>
                      </c:pt>
                      <c:pt idx="62">
                        <c:v>1082.6140389974369</c:v>
                      </c:pt>
                      <c:pt idx="63">
                        <c:v>1073.4265167318604</c:v>
                      </c:pt>
                      <c:pt idx="64">
                        <c:v>1064.3698941601838</c:v>
                      </c:pt>
                      <c:pt idx="65">
                        <c:v>1055.4278088206688</c:v>
                      </c:pt>
                      <c:pt idx="66">
                        <c:v>1046.223924093355</c:v>
                      </c:pt>
                      <c:pt idx="67">
                        <c:v>1037.3881947551338</c:v>
                      </c:pt>
                      <c:pt idx="68">
                        <c:v>1028.094316488264</c:v>
                      </c:pt>
                      <c:pt idx="69">
                        <c:v>1018.9067942226876</c:v>
                      </c:pt>
                      <c:pt idx="70">
                        <c:v>1009.7601781114548</c:v>
                      </c:pt>
                      <c:pt idx="71">
                        <c:v>1000.5890183076159</c:v>
                      </c:pt>
                      <c:pt idx="72">
                        <c:v>991.27877757900865</c:v>
                      </c:pt>
                      <c:pt idx="73">
                        <c:v>981.97671808127006</c:v>
                      </c:pt>
                      <c:pt idx="74">
                        <c:v>972.51103396615713</c:v>
                      </c:pt>
                      <c:pt idx="75">
                        <c:v>962.91445015714453</c:v>
                      </c:pt>
                      <c:pt idx="76">
                        <c:v>953.04788572946404</c:v>
                      </c:pt>
                      <c:pt idx="77">
                        <c:v>943.2385899178646</c:v>
                      </c:pt>
                      <c:pt idx="78">
                        <c:v>933.55201256929627</c:v>
                      </c:pt>
                      <c:pt idx="79">
                        <c:v>923.94724752941488</c:v>
                      </c:pt>
                      <c:pt idx="80">
                        <c:v>914.12977048694665</c:v>
                      </c:pt>
                      <c:pt idx="81">
                        <c:v>904.62318021749024</c:v>
                      </c:pt>
                      <c:pt idx="82">
                        <c:v>895.16567733324587</c:v>
                      </c:pt>
                      <c:pt idx="83">
                        <c:v>885.74089937247641</c:v>
                      </c:pt>
                      <c:pt idx="84">
                        <c:v>876.70063926253715</c:v>
                      </c:pt>
                      <c:pt idx="85">
                        <c:v>868.11852808124627</c:v>
                      </c:pt>
                      <c:pt idx="86">
                        <c:v>860.05183444468503</c:v>
                      </c:pt>
                      <c:pt idx="87">
                        <c:v>852.50873958372199</c:v>
                      </c:pt>
                      <c:pt idx="88">
                        <c:v>845.93921119613697</c:v>
                      </c:pt>
                      <c:pt idx="89">
                        <c:v>840.00781881631269</c:v>
                      </c:pt>
                      <c:pt idx="90">
                        <c:v>835.0090867555225</c:v>
                      </c:pt>
                      <c:pt idx="91">
                        <c:v>830.53395347033097</c:v>
                      </c:pt>
                      <c:pt idx="92">
                        <c:v>827.01602419677988</c:v>
                      </c:pt>
                      <c:pt idx="93">
                        <c:v>824.15259339272666</c:v>
                      </c:pt>
                      <c:pt idx="94">
                        <c:v>822.0991044446771</c:v>
                      </c:pt>
                      <c:pt idx="95">
                        <c:v>820.47922073266977</c:v>
                      </c:pt>
                      <c:pt idx="96">
                        <c:v>819.44838564321071</c:v>
                      </c:pt>
                      <c:pt idx="97">
                        <c:v>818.6548062489444</c:v>
                      </c:pt>
                      <c:pt idx="98">
                        <c:v>818.13938870421498</c:v>
                      </c:pt>
                      <c:pt idx="99">
                        <c:v>817.84486439294074</c:v>
                      </c:pt>
                      <c:pt idx="100">
                        <c:v>817.61578992861655</c:v>
                      </c:pt>
                      <c:pt idx="101">
                        <c:v>817.37035300255479</c:v>
                      </c:pt>
                      <c:pt idx="102">
                        <c:v>817.19036592344287</c:v>
                      </c:pt>
                      <c:pt idx="103">
                        <c:v>817.0349225369373</c:v>
                      </c:pt>
                      <c:pt idx="104">
                        <c:v>816.92038530477521</c:v>
                      </c:pt>
                      <c:pt idx="105">
                        <c:v>816.78130438000676</c:v>
                      </c:pt>
                      <c:pt idx="106">
                        <c:v>816.65858591697588</c:v>
                      </c:pt>
                      <c:pt idx="107">
                        <c:v>816.52768622307644</c:v>
                      </c:pt>
                      <c:pt idx="108">
                        <c:v>816.4295114526517</c:v>
                      </c:pt>
                      <c:pt idx="109">
                        <c:v>816.28224929701469</c:v>
                      </c:pt>
                      <c:pt idx="110">
                        <c:v>816.08589975616542</c:v>
                      </c:pt>
                      <c:pt idx="111">
                        <c:v>815.9713625240031</c:v>
                      </c:pt>
                      <c:pt idx="112">
                        <c:v>815.81591913749753</c:v>
                      </c:pt>
                      <c:pt idx="113">
                        <c:v>815.69320067446665</c:v>
                      </c:pt>
                      <c:pt idx="114">
                        <c:v>815.58684467317312</c:v>
                      </c:pt>
                      <c:pt idx="115">
                        <c:v>815.50503236448594</c:v>
                      </c:pt>
                      <c:pt idx="116">
                        <c:v>815.39867636319264</c:v>
                      </c:pt>
                      <c:pt idx="117">
                        <c:v>815.25141420755563</c:v>
                      </c:pt>
                      <c:pt idx="118">
                        <c:v>815.16142066799966</c:v>
                      </c:pt>
                      <c:pt idx="119">
                        <c:v>815.0305209741</c:v>
                      </c:pt>
                    </c:numCache>
                  </c:numRef>
                </c:yVal>
                <c:smooth val="1"/>
                <c:extLst xmlns:c15="http://schemas.microsoft.com/office/drawing/2012/chart">
                  <c:ext xmlns:c16="http://schemas.microsoft.com/office/drawing/2014/chart" uri="{C3380CC4-5D6E-409C-BE32-E72D297353CC}">
                    <c16:uniqueId val="{00000003-31CF-47B2-AD15-AB04D780A628}"/>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Sheet1!$V$3</c15:sqref>
                        </c15:formulaRef>
                      </c:ext>
                    </c:extLst>
                    <c:strCache>
                      <c:ptCount val="1"/>
                      <c:pt idx="0">
                        <c:v>300</c:v>
                      </c:pt>
                    </c:strCache>
                  </c:strRef>
                </c:tx>
                <c:spPr>
                  <a:ln w="19050" cap="rnd">
                    <a:solidFill>
                      <a:schemeClr val="accent3"/>
                    </a:solidFill>
                    <a:round/>
                  </a:ln>
                  <a:effectLst/>
                </c:spPr>
                <c:marker>
                  <c:symbol val="none"/>
                </c:marker>
                <c:xVal>
                  <c:numRef>
                    <c:extLst xmlns:c15="http://schemas.microsoft.com/office/drawing/2012/chart">
                      <c:ext xmlns:c15="http://schemas.microsoft.com/office/drawing/2012/chart" uri="{02D57815-91ED-43cb-92C2-25804820EDAC}">
                        <c15:formulaRef>
                          <c15:sqref>Sheet1!$A$4:$A$123</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Sheet1!$V$4:$V$123</c15:sqref>
                        </c15:formulaRef>
                      </c:ext>
                    </c:extLst>
                    <c:numCache>
                      <c:formatCode>General</c:formatCode>
                      <c:ptCount val="120"/>
                      <c:pt idx="0">
                        <c:v>0</c:v>
                      </c:pt>
                      <c:pt idx="1">
                        <c:v>48.988063250698275</c:v>
                      </c:pt>
                      <c:pt idx="2">
                        <c:v>95.16996431342443</c:v>
                      </c:pt>
                      <c:pt idx="3">
                        <c:v>131.88618126103756</c:v>
                      </c:pt>
                      <c:pt idx="4">
                        <c:v>168.96237236687455</c:v>
                      </c:pt>
                      <c:pt idx="5">
                        <c:v>205.33497761800132</c:v>
                      </c:pt>
                      <c:pt idx="6">
                        <c:v>241.33942748003551</c:v>
                      </c:pt>
                      <c:pt idx="7">
                        <c:v>277.38478349641332</c:v>
                      </c:pt>
                      <c:pt idx="8">
                        <c:v>313.70012013145907</c:v>
                      </c:pt>
                      <c:pt idx="9">
                        <c:v>350.12181276779813</c:v>
                      </c:pt>
                      <c:pt idx="10">
                        <c:v>386.92802325496729</c:v>
                      </c:pt>
                      <c:pt idx="11">
                        <c:v>424.12693282383509</c:v>
                      </c:pt>
                      <c:pt idx="12">
                        <c:v>461.97215963133209</c:v>
                      </c:pt>
                      <c:pt idx="13">
                        <c:v>500.14463567357802</c:v>
                      </c:pt>
                      <c:pt idx="14">
                        <c:v>538.70981079752266</c:v>
                      </c:pt>
                      <c:pt idx="15">
                        <c:v>577.83949085140921</c:v>
                      </c:pt>
                      <c:pt idx="16">
                        <c:v>617.35368875612585</c:v>
                      </c:pt>
                      <c:pt idx="17">
                        <c:v>657.36694174383456</c:v>
                      </c:pt>
                      <c:pt idx="18">
                        <c:v>697.72380642802955</c:v>
                      </c:pt>
                      <c:pt idx="19">
                        <c:v>738.48155142479209</c:v>
                      </c:pt>
                      <c:pt idx="20">
                        <c:v>779.78743888975896</c:v>
                      </c:pt>
                      <c:pt idx="21">
                        <c:v>821.43693805121256</c:v>
                      </c:pt>
                      <c:pt idx="22">
                        <c:v>863.5854922956579</c:v>
                      </c:pt>
                      <c:pt idx="23">
                        <c:v>905.94675854269019</c:v>
                      </c:pt>
                      <c:pt idx="24">
                        <c:v>948.70890510228992</c:v>
                      </c:pt>
                      <c:pt idx="25">
                        <c:v>991.79830089663869</c:v>
                      </c:pt>
                      <c:pt idx="26">
                        <c:v>1035.5176514678792</c:v>
                      </c:pt>
                      <c:pt idx="27">
                        <c:v>1079.6215198899495</c:v>
                      </c:pt>
                      <c:pt idx="28">
                        <c:v>1123.9626440072129</c:v>
                      </c:pt>
                      <c:pt idx="29">
                        <c:v>1168.7373733605186</c:v>
                      </c:pt>
                      <c:pt idx="30">
                        <c:v>1213.7902645633608</c:v>
                      </c:pt>
                      <c:pt idx="31">
                        <c:v>1259.1458613083462</c:v>
                      </c:pt>
                      <c:pt idx="32">
                        <c:v>1304.8041635954737</c:v>
                      </c:pt>
                      <c:pt idx="33">
                        <c:v>1350.9451585038564</c:v>
                      </c:pt>
                      <c:pt idx="34">
                        <c:v>1358.1578946560417</c:v>
                      </c:pt>
                      <c:pt idx="35">
                        <c:v>1347.9068123775312</c:v>
                      </c:pt>
                      <c:pt idx="36">
                        <c:v>1337.8438984090012</c:v>
                      </c:pt>
                      <c:pt idx="37">
                        <c:v>1328.4027579864946</c:v>
                      </c:pt>
                      <c:pt idx="38">
                        <c:v>1318.8716240244316</c:v>
                      </c:pt>
                      <c:pt idx="39">
                        <c:v>1309.5450208340872</c:v>
                      </c:pt>
                      <c:pt idx="40">
                        <c:v>1299.8093561003061</c:v>
                      </c:pt>
                      <c:pt idx="41">
                        <c:v>1290.351853216062</c:v>
                      </c:pt>
                      <c:pt idx="42">
                        <c:v>1281.0579749491922</c:v>
                      </c:pt>
                      <c:pt idx="43">
                        <c:v>1271.6331969884227</c:v>
                      </c:pt>
                      <c:pt idx="44">
                        <c:v>1262.0366131794103</c:v>
                      </c:pt>
                      <c:pt idx="45">
                        <c:v>1252.5054792173473</c:v>
                      </c:pt>
                      <c:pt idx="46">
                        <c:v>1243.1216074109216</c:v>
                      </c:pt>
                      <c:pt idx="47">
                        <c:v>1233.7377356044958</c:v>
                      </c:pt>
                      <c:pt idx="48">
                        <c:v>1224.5502133389195</c:v>
                      </c:pt>
                      <c:pt idx="49">
                        <c:v>1215.3545098424743</c:v>
                      </c:pt>
                      <c:pt idx="50">
                        <c:v>1206.0197254212608</c:v>
                      </c:pt>
                      <c:pt idx="51">
                        <c:v>1196.9549216187154</c:v>
                      </c:pt>
                      <c:pt idx="52">
                        <c:v>1188.0046550483321</c:v>
                      </c:pt>
                      <c:pt idx="53">
                        <c:v>1178.7107767814623</c:v>
                      </c:pt>
                      <c:pt idx="54">
                        <c:v>1169.5314357467546</c:v>
                      </c:pt>
                      <c:pt idx="55">
                        <c:v>1160.1639264020662</c:v>
                      </c:pt>
                      <c:pt idx="56">
                        <c:v>1151.0582164451771</c:v>
                      </c:pt>
                      <c:pt idx="57">
                        <c:v>1141.6088947918015</c:v>
                      </c:pt>
                      <c:pt idx="58">
                        <c:v>1132.4459162188314</c:v>
                      </c:pt>
                      <c:pt idx="59">
                        <c:v>1123.0538631815366</c:v>
                      </c:pt>
                      <c:pt idx="60">
                        <c:v>1113.4900042959989</c:v>
                      </c:pt>
                      <c:pt idx="61">
                        <c:v>1103.6725272535309</c:v>
                      </c:pt>
                      <c:pt idx="62">
                        <c:v>1093.9368625197501</c:v>
                      </c:pt>
                      <c:pt idx="63">
                        <c:v>1084.1193854772819</c:v>
                      </c:pt>
                      <c:pt idx="64">
                        <c:v>1074.1546462791769</c:v>
                      </c:pt>
                      <c:pt idx="65">
                        <c:v>1064.0835510797783</c:v>
                      </c:pt>
                      <c:pt idx="66">
                        <c:v>1053.8651937247428</c:v>
                      </c:pt>
                      <c:pt idx="67">
                        <c:v>1043.4832117523329</c:v>
                      </c:pt>
                      <c:pt idx="68">
                        <c:v>1032.8312491612548</c:v>
                      </c:pt>
                      <c:pt idx="69">
                        <c:v>1022.2692801097329</c:v>
                      </c:pt>
                      <c:pt idx="70">
                        <c:v>1011.4782365938868</c:v>
                      </c:pt>
                      <c:pt idx="71">
                        <c:v>1000.4253936902414</c:v>
                      </c:pt>
                      <c:pt idx="72">
                        <c:v>989.24983232356522</c:v>
                      </c:pt>
                      <c:pt idx="73">
                        <c:v>977.7306592604026</c:v>
                      </c:pt>
                      <c:pt idx="74">
                        <c:v>966.21966742810878</c:v>
                      </c:pt>
                      <c:pt idx="75">
                        <c:v>954.40597005367226</c:v>
                      </c:pt>
                      <c:pt idx="76">
                        <c:v>942.14230498145571</c:v>
                      </c:pt>
                      <c:pt idx="77">
                        <c:v>929.87863990923938</c:v>
                      </c:pt>
                      <c:pt idx="78">
                        <c:v>917.48407514312339</c:v>
                      </c:pt>
                      <c:pt idx="79">
                        <c:v>904.97497314484531</c:v>
                      </c:pt>
                      <c:pt idx="80">
                        <c:v>892.1304406809495</c:v>
                      </c:pt>
                      <c:pt idx="81">
                        <c:v>879.4822577579032</c:v>
                      </c:pt>
                      <c:pt idx="82">
                        <c:v>867.38221730306122</c:v>
                      </c:pt>
                      <c:pt idx="83">
                        <c:v>855.54397623601835</c:v>
                      </c:pt>
                      <c:pt idx="84">
                        <c:v>844.67112041148494</c:v>
                      </c:pt>
                      <c:pt idx="85">
                        <c:v>835.6226790706769</c:v>
                      </c:pt>
                      <c:pt idx="86">
                        <c:v>828.71772021747438</c:v>
                      </c:pt>
                      <c:pt idx="87">
                        <c:v>824.11986846925174</c:v>
                      </c:pt>
                      <c:pt idx="88">
                        <c:v>821.2646188960673</c:v>
                      </c:pt>
                      <c:pt idx="89">
                        <c:v>819.4156607197358</c:v>
                      </c:pt>
                      <c:pt idx="90">
                        <c:v>818.26210716724563</c:v>
                      </c:pt>
                      <c:pt idx="91">
                        <c:v>817.53397761992937</c:v>
                      </c:pt>
                      <c:pt idx="92">
                        <c:v>817.19036592344287</c:v>
                      </c:pt>
                      <c:pt idx="93">
                        <c:v>816.93674776651255</c:v>
                      </c:pt>
                      <c:pt idx="94">
                        <c:v>816.67494837871345</c:v>
                      </c:pt>
                      <c:pt idx="95">
                        <c:v>816.48678006873274</c:v>
                      </c:pt>
                      <c:pt idx="96">
                        <c:v>816.29861175875203</c:v>
                      </c:pt>
                      <c:pt idx="97">
                        <c:v>816.16771206485259</c:v>
                      </c:pt>
                      <c:pt idx="98">
                        <c:v>816.00408744747801</c:v>
                      </c:pt>
                      <c:pt idx="99">
                        <c:v>815.90591267705349</c:v>
                      </c:pt>
                      <c:pt idx="100">
                        <c:v>815.77501298315383</c:v>
                      </c:pt>
                      <c:pt idx="101">
                        <c:v>815.58684467317312</c:v>
                      </c:pt>
                      <c:pt idx="102">
                        <c:v>815.48048867187981</c:v>
                      </c:pt>
                      <c:pt idx="103">
                        <c:v>815.2923203618991</c:v>
                      </c:pt>
                      <c:pt idx="104">
                        <c:v>815.15323943713088</c:v>
                      </c:pt>
                      <c:pt idx="105">
                        <c:v>815.01415851236266</c:v>
                      </c:pt>
                      <c:pt idx="106">
                        <c:v>814.89962128020034</c:v>
                      </c:pt>
                      <c:pt idx="107">
                        <c:v>814.81780897151316</c:v>
                      </c:pt>
                      <c:pt idx="108">
                        <c:v>814.7278154319572</c:v>
                      </c:pt>
                      <c:pt idx="109">
                        <c:v>814.62145943066389</c:v>
                      </c:pt>
                      <c:pt idx="110">
                        <c:v>814.51510342937036</c:v>
                      </c:pt>
                      <c:pt idx="111">
                        <c:v>814.44147235155197</c:v>
                      </c:pt>
                      <c:pt idx="112">
                        <c:v>814.32693511938987</c:v>
                      </c:pt>
                      <c:pt idx="113">
                        <c:v>814.22876034896512</c:v>
                      </c:pt>
                      <c:pt idx="114">
                        <c:v>814.11422311680303</c:v>
                      </c:pt>
                      <c:pt idx="115">
                        <c:v>814.03241080811563</c:v>
                      </c:pt>
                      <c:pt idx="116">
                        <c:v>813.95877973029724</c:v>
                      </c:pt>
                      <c:pt idx="117">
                        <c:v>813.90151111421619</c:v>
                      </c:pt>
                      <c:pt idx="118">
                        <c:v>813.76243018944797</c:v>
                      </c:pt>
                      <c:pt idx="119">
                        <c:v>813.65607418815443</c:v>
                      </c:pt>
                    </c:numCache>
                  </c:numRef>
                </c:yVal>
                <c:smooth val="1"/>
                <c:extLst xmlns:c15="http://schemas.microsoft.com/office/drawing/2012/chart">
                  <c:ext xmlns:c16="http://schemas.microsoft.com/office/drawing/2014/chart" uri="{C3380CC4-5D6E-409C-BE32-E72D297353CC}">
                    <c16:uniqueId val="{00000004-31CF-47B2-AD15-AB04D780A628}"/>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Sheet1!$W$3</c15:sqref>
                        </c15:formulaRef>
                      </c:ext>
                    </c:extLst>
                    <c:strCache>
                      <c:ptCount val="1"/>
                      <c:pt idx="0">
                        <c:v>400</c:v>
                      </c:pt>
                    </c:strCache>
                  </c:strRef>
                </c:tx>
                <c:spPr>
                  <a:ln w="19050" cap="rnd">
                    <a:solidFill>
                      <a:schemeClr val="accent4"/>
                    </a:solidFill>
                    <a:round/>
                  </a:ln>
                  <a:effectLst/>
                </c:spPr>
                <c:marker>
                  <c:symbol val="none"/>
                </c:marker>
                <c:xVal>
                  <c:numRef>
                    <c:extLst xmlns:c15="http://schemas.microsoft.com/office/drawing/2012/chart">
                      <c:ext xmlns:c15="http://schemas.microsoft.com/office/drawing/2012/chart" uri="{02D57815-91ED-43cb-92C2-25804820EDAC}">
                        <c15:formulaRef>
                          <c15:sqref>Sheet1!$A$4:$A$123</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Sheet1!$W$4:$W$123</c15:sqref>
                        </c15:formulaRef>
                      </c:ext>
                    </c:extLst>
                    <c:numCache>
                      <c:formatCode>General</c:formatCode>
                      <c:ptCount val="120"/>
                      <c:pt idx="0">
                        <c:v>0</c:v>
                      </c:pt>
                      <c:pt idx="1">
                        <c:v>67.801784774733378</c:v>
                      </c:pt>
                      <c:pt idx="2">
                        <c:v>127.59414452898653</c:v>
                      </c:pt>
                      <c:pt idx="3">
                        <c:v>181.09513774519138</c:v>
                      </c:pt>
                      <c:pt idx="4">
                        <c:v>234.04798849319178</c:v>
                      </c:pt>
                      <c:pt idx="5">
                        <c:v>286.30543461735067</c:v>
                      </c:pt>
                      <c:pt idx="6">
                        <c:v>338.59560566498442</c:v>
                      </c:pt>
                      <c:pt idx="7">
                        <c:v>391.40937548821648</c:v>
                      </c:pt>
                      <c:pt idx="8">
                        <c:v>444.9594560896337</c:v>
                      </c:pt>
                      <c:pt idx="9">
                        <c:v>498.92677946535565</c:v>
                      </c:pt>
                      <c:pt idx="10">
                        <c:v>553.98220654661804</c:v>
                      </c:pt>
                      <c:pt idx="11">
                        <c:v>609.77394440606531</c:v>
                      </c:pt>
                      <c:pt idx="12">
                        <c:v>666.35926165977912</c:v>
                      </c:pt>
                      <c:pt idx="13">
                        <c:v>723.44363399648478</c:v>
                      </c:pt>
                      <c:pt idx="14">
                        <c:v>781.62429126959933</c:v>
                      </c:pt>
                      <c:pt idx="15">
                        <c:v>840.31218485657496</c:v>
                      </c:pt>
                      <c:pt idx="16">
                        <c:v>899.46640860306763</c:v>
                      </c:pt>
                      <c:pt idx="17">
                        <c:v>959.62692374641347</c:v>
                      </c:pt>
                      <c:pt idx="18">
                        <c:v>1020.2537690492761</c:v>
                      </c:pt>
                      <c:pt idx="19">
                        <c:v>1081.4942066672934</c:v>
                      </c:pt>
                      <c:pt idx="20">
                        <c:v>1143.3727802930712</c:v>
                      </c:pt>
                      <c:pt idx="21">
                        <c:v>1205.9058523883466</c:v>
                      </c:pt>
                      <c:pt idx="22">
                        <c:v>1268.8725297196643</c:v>
                      </c:pt>
                      <c:pt idx="23">
                        <c:v>1332.5182492130862</c:v>
                      </c:pt>
                      <c:pt idx="24">
                        <c:v>1396.7121111747126</c:v>
                      </c:pt>
                      <c:pt idx="25">
                        <c:v>1461.1514100624008</c:v>
                      </c:pt>
                      <c:pt idx="26">
                        <c:v>1448.691395449335</c:v>
                      </c:pt>
                      <c:pt idx="27">
                        <c:v>1438.1539700904191</c:v>
                      </c:pt>
                      <c:pt idx="28">
                        <c:v>1427.984700120596</c:v>
                      </c:pt>
                      <c:pt idx="29">
                        <c:v>1418.2163104633403</c:v>
                      </c:pt>
                      <c:pt idx="30">
                        <c:v>1408.488826960428</c:v>
                      </c:pt>
                      <c:pt idx="31">
                        <c:v>1398.9985991527089</c:v>
                      </c:pt>
                      <c:pt idx="32">
                        <c:v>1389.1893033411095</c:v>
                      </c:pt>
                      <c:pt idx="33">
                        <c:v>1379.4618198381972</c:v>
                      </c:pt>
                      <c:pt idx="34">
                        <c:v>1369.6688864883354</c:v>
                      </c:pt>
                      <c:pt idx="35">
                        <c:v>1359.7368722137053</c:v>
                      </c:pt>
                      <c:pt idx="36">
                        <c:v>1349.9357576329746</c:v>
                      </c:pt>
                      <c:pt idx="37">
                        <c:v>1339.9137498187883</c:v>
                      </c:pt>
                      <c:pt idx="38">
                        <c:v>1330.0962727763203</c:v>
                      </c:pt>
                      <c:pt idx="39">
                        <c:v>1320.458782812964</c:v>
                      </c:pt>
                      <c:pt idx="40">
                        <c:v>1310.6822119248395</c:v>
                      </c:pt>
                      <c:pt idx="41">
                        <c:v>1301.1838028862517</c:v>
                      </c:pt>
                      <c:pt idx="42">
                        <c:v>1291.6526689241889</c:v>
                      </c:pt>
                      <c:pt idx="43">
                        <c:v>1282.154259885601</c:v>
                      </c:pt>
                      <c:pt idx="44">
                        <c:v>1272.7294819248318</c:v>
                      </c:pt>
                      <c:pt idx="45">
                        <c:v>1263.427422427093</c:v>
                      </c:pt>
                      <c:pt idx="46">
                        <c:v>1254.0271881589299</c:v>
                      </c:pt>
                      <c:pt idx="47">
                        <c:v>1244.4551480425234</c:v>
                      </c:pt>
                      <c:pt idx="48">
                        <c:v>1235.3248943930282</c:v>
                      </c:pt>
                      <c:pt idx="49">
                        <c:v>1225.8837539705214</c:v>
                      </c:pt>
                      <c:pt idx="50">
                        <c:v>1216.5980569345202</c:v>
                      </c:pt>
                      <c:pt idx="51">
                        <c:v>1207.0587417415886</c:v>
                      </c:pt>
                      <c:pt idx="52">
                        <c:v>1197.5848763956069</c:v>
                      </c:pt>
                      <c:pt idx="53">
                        <c:v>1188.1191922804942</c:v>
                      </c:pt>
                      <c:pt idx="54">
                        <c:v>1178.3753463158446</c:v>
                      </c:pt>
                      <c:pt idx="55">
                        <c:v>1168.6969501981448</c:v>
                      </c:pt>
                      <c:pt idx="56">
                        <c:v>1158.8712919248078</c:v>
                      </c:pt>
                      <c:pt idx="57">
                        <c:v>1149.045633651471</c:v>
                      </c:pt>
                      <c:pt idx="58">
                        <c:v>1139.170887992922</c:v>
                      </c:pt>
                      <c:pt idx="59">
                        <c:v>1129.0425241774424</c:v>
                      </c:pt>
                      <c:pt idx="60">
                        <c:v>1118.815985591538</c:v>
                      </c:pt>
                      <c:pt idx="61">
                        <c:v>1108.5567220821588</c:v>
                      </c:pt>
                      <c:pt idx="62">
                        <c:v>1098.1747401097487</c:v>
                      </c:pt>
                      <c:pt idx="63">
                        <c:v>1087.4736901334586</c:v>
                      </c:pt>
                      <c:pt idx="64">
                        <c:v>1076.4453909224194</c:v>
                      </c:pt>
                      <c:pt idx="65">
                        <c:v>1065.5398101744111</c:v>
                      </c:pt>
                      <c:pt idx="66">
                        <c:v>1054.3397051151287</c:v>
                      </c:pt>
                      <c:pt idx="67">
                        <c:v>1042.6650886654604</c:v>
                      </c:pt>
                      <c:pt idx="68">
                        <c:v>1030.6550417501744</c:v>
                      </c:pt>
                      <c:pt idx="69">
                        <c:v>1018.154120982765</c:v>
                      </c:pt>
                      <c:pt idx="70">
                        <c:v>1005.6204752918808</c:v>
                      </c:pt>
                      <c:pt idx="71">
                        <c:v>992.31779389933649</c:v>
                      </c:pt>
                      <c:pt idx="72">
                        <c:v>978.95784389071116</c:v>
                      </c:pt>
                      <c:pt idx="73">
                        <c:v>964.97612033606288</c:v>
                      </c:pt>
                      <c:pt idx="74">
                        <c:v>950.42171062060379</c:v>
                      </c:pt>
                      <c:pt idx="75">
                        <c:v>935.41733320736512</c:v>
                      </c:pt>
                      <c:pt idx="76">
                        <c:v>919.83208840244697</c:v>
                      </c:pt>
                      <c:pt idx="77">
                        <c:v>904.05867528754834</c:v>
                      </c:pt>
                      <c:pt idx="78">
                        <c:v>888.39979940481157</c:v>
                      </c:pt>
                      <c:pt idx="79">
                        <c:v>872.65092998251907</c:v>
                      </c:pt>
                      <c:pt idx="80">
                        <c:v>857.76108980144249</c:v>
                      </c:pt>
                      <c:pt idx="81">
                        <c:v>844.11479671241182</c:v>
                      </c:pt>
                      <c:pt idx="82">
                        <c:v>833.2010347335347</c:v>
                      </c:pt>
                      <c:pt idx="83">
                        <c:v>825.74793341212762</c:v>
                      </c:pt>
                      <c:pt idx="84">
                        <c:v>821.42006228257287</c:v>
                      </c:pt>
                      <c:pt idx="85">
                        <c:v>819.17840502454283</c:v>
                      </c:pt>
                      <c:pt idx="86">
                        <c:v>818.16393239682111</c:v>
                      </c:pt>
                      <c:pt idx="87">
                        <c:v>817.53397761992937</c:v>
                      </c:pt>
                      <c:pt idx="88">
                        <c:v>817.19854715431165</c:v>
                      </c:pt>
                      <c:pt idx="89">
                        <c:v>816.84675422695659</c:v>
                      </c:pt>
                      <c:pt idx="90">
                        <c:v>816.58495483915749</c:v>
                      </c:pt>
                      <c:pt idx="91">
                        <c:v>816.30679298962082</c:v>
                      </c:pt>
                      <c:pt idx="92">
                        <c:v>816.06135606355906</c:v>
                      </c:pt>
                      <c:pt idx="93">
                        <c:v>815.87318775357858</c:v>
                      </c:pt>
                      <c:pt idx="94">
                        <c:v>815.58684467317312</c:v>
                      </c:pt>
                      <c:pt idx="95">
                        <c:v>815.43958251753611</c:v>
                      </c:pt>
                      <c:pt idx="96">
                        <c:v>815.2923203618991</c:v>
                      </c:pt>
                      <c:pt idx="97">
                        <c:v>815.13687697539331</c:v>
                      </c:pt>
                      <c:pt idx="98">
                        <c:v>814.94052743454404</c:v>
                      </c:pt>
                      <c:pt idx="99">
                        <c:v>814.73599666282598</c:v>
                      </c:pt>
                      <c:pt idx="100">
                        <c:v>814.58055327632019</c:v>
                      </c:pt>
                      <c:pt idx="101">
                        <c:v>814.4660160441581</c:v>
                      </c:pt>
                      <c:pt idx="102">
                        <c:v>814.351478811996</c:v>
                      </c:pt>
                      <c:pt idx="103">
                        <c:v>814.21239788722755</c:v>
                      </c:pt>
                      <c:pt idx="104">
                        <c:v>814.11422311680303</c:v>
                      </c:pt>
                      <c:pt idx="105">
                        <c:v>813.97514219203458</c:v>
                      </c:pt>
                      <c:pt idx="106">
                        <c:v>813.85242372900393</c:v>
                      </c:pt>
                      <c:pt idx="107">
                        <c:v>813.73788649684161</c:v>
                      </c:pt>
                      <c:pt idx="108">
                        <c:v>813.6315304955483</c:v>
                      </c:pt>
                      <c:pt idx="109">
                        <c:v>813.4842683399113</c:v>
                      </c:pt>
                      <c:pt idx="110">
                        <c:v>813.3697311077492</c:v>
                      </c:pt>
                      <c:pt idx="111">
                        <c:v>813.18974402863728</c:v>
                      </c:pt>
                      <c:pt idx="112">
                        <c:v>813.1079317199501</c:v>
                      </c:pt>
                      <c:pt idx="113">
                        <c:v>813.03430064213148</c:v>
                      </c:pt>
                      <c:pt idx="114">
                        <c:v>812.93612587170674</c:v>
                      </c:pt>
                      <c:pt idx="115">
                        <c:v>812.86249479388835</c:v>
                      </c:pt>
                      <c:pt idx="116">
                        <c:v>812.73977633085747</c:v>
                      </c:pt>
                      <c:pt idx="117">
                        <c:v>812.57615171348289</c:v>
                      </c:pt>
                      <c:pt idx="118">
                        <c:v>812.47797694305837</c:v>
                      </c:pt>
                      <c:pt idx="119">
                        <c:v>812.35525848002749</c:v>
                      </c:pt>
                    </c:numCache>
                  </c:numRef>
                </c:yVal>
                <c:smooth val="1"/>
                <c:extLst xmlns:c15="http://schemas.microsoft.com/office/drawing/2012/chart">
                  <c:ext xmlns:c16="http://schemas.microsoft.com/office/drawing/2014/chart" uri="{C3380CC4-5D6E-409C-BE32-E72D297353CC}">
                    <c16:uniqueId val="{00000005-31CF-47B2-AD15-AB04D780A628}"/>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Sheet1!$Y$3</c15:sqref>
                        </c15:formulaRef>
                      </c:ext>
                    </c:extLst>
                    <c:strCache>
                      <c:ptCount val="1"/>
                      <c:pt idx="0">
                        <c:v>600</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Sheet1!$A$4:$A$123</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Sheet1!$Y$4:$Y$123</c15:sqref>
                        </c15:formulaRef>
                      </c:ext>
                    </c:extLst>
                    <c:numCache>
                      <c:formatCode>General</c:formatCode>
                      <c:ptCount val="120"/>
                      <c:pt idx="0">
                        <c:v>0</c:v>
                      </c:pt>
                      <c:pt idx="1">
                        <c:v>107.40908569303465</c:v>
                      </c:pt>
                      <c:pt idx="2">
                        <c:v>195.23230468634546</c:v>
                      </c:pt>
                      <c:pt idx="3">
                        <c:v>281.28019658114329</c:v>
                      </c:pt>
                      <c:pt idx="4">
                        <c:v>366.09272261476383</c:v>
                      </c:pt>
                      <c:pt idx="5">
                        <c:v>451.77245912046908</c:v>
                      </c:pt>
                      <c:pt idx="6">
                        <c:v>538.52393686997709</c:v>
                      </c:pt>
                      <c:pt idx="7">
                        <c:v>627.08346664147302</c:v>
                      </c:pt>
                      <c:pt idx="8">
                        <c:v>717.4346859732193</c:v>
                      </c:pt>
                      <c:pt idx="9">
                        <c:v>809.57759486521604</c:v>
                      </c:pt>
                      <c:pt idx="10">
                        <c:v>902.98041331099625</c:v>
                      </c:pt>
                      <c:pt idx="11">
                        <c:v>998.02765916138992</c:v>
                      </c:pt>
                      <c:pt idx="12">
                        <c:v>1094.7602385707405</c:v>
                      </c:pt>
                      <c:pt idx="13">
                        <c:v>1192.7118213795309</c:v>
                      </c:pt>
                      <c:pt idx="14">
                        <c:v>1291.8169577408112</c:v>
                      </c:pt>
                      <c:pt idx="15">
                        <c:v>1392.2065473484813</c:v>
                      </c:pt>
                      <c:pt idx="16">
                        <c:v>1493.7169655851662</c:v>
                      </c:pt>
                      <c:pt idx="17">
                        <c:v>1556.8390863029899</c:v>
                      </c:pt>
                      <c:pt idx="18">
                        <c:v>1544.943576619866</c:v>
                      </c:pt>
                      <c:pt idx="19">
                        <c:v>1534.201620489232</c:v>
                      </c:pt>
                      <c:pt idx="20">
                        <c:v>1523.9587194415903</c:v>
                      </c:pt>
                      <c:pt idx="21">
                        <c:v>1514.0185239360915</c:v>
                      </c:pt>
                      <c:pt idx="22">
                        <c:v>1504.2501342788357</c:v>
                      </c:pt>
                      <c:pt idx="23">
                        <c:v>1494.3672073894177</c:v>
                      </c:pt>
                      <c:pt idx="24">
                        <c:v>1484.6315426556371</c:v>
                      </c:pt>
                      <c:pt idx="25">
                        <c:v>1474.6095348414508</c:v>
                      </c:pt>
                      <c:pt idx="26">
                        <c:v>1464.5466208729208</c:v>
                      </c:pt>
                      <c:pt idx="27">
                        <c:v>1454.1482764387733</c:v>
                      </c:pt>
                      <c:pt idx="28">
                        <c:v>1443.9135566220004</c:v>
                      </c:pt>
                      <c:pt idx="29">
                        <c:v>1433.5806620348028</c:v>
                      </c:pt>
                      <c:pt idx="30">
                        <c:v>1423.1577739080492</c:v>
                      </c:pt>
                      <c:pt idx="31">
                        <c:v>1412.865785475195</c:v>
                      </c:pt>
                      <c:pt idx="32">
                        <c:v>1402.549253349735</c:v>
                      </c:pt>
                      <c:pt idx="33">
                        <c:v>1392.1672713773248</c:v>
                      </c:pt>
                      <c:pt idx="34">
                        <c:v>1382.0225451001079</c:v>
                      </c:pt>
                      <c:pt idx="35">
                        <c:v>1372.3032428280644</c:v>
                      </c:pt>
                      <c:pt idx="36">
                        <c:v>1362.1748790125848</c:v>
                      </c:pt>
                      <c:pt idx="37">
                        <c:v>1352.6110201270471</c:v>
                      </c:pt>
                      <c:pt idx="38">
                        <c:v>1342.7035495450232</c:v>
                      </c:pt>
                      <c:pt idx="39">
                        <c:v>1333.033334658192</c:v>
                      </c:pt>
                      <c:pt idx="40">
                        <c:v>1323.2485825391987</c:v>
                      </c:pt>
                      <c:pt idx="41">
                        <c:v>1313.9056168871166</c:v>
                      </c:pt>
                      <c:pt idx="42">
                        <c:v>1304.0063275359612</c:v>
                      </c:pt>
                      <c:pt idx="43">
                        <c:v>1294.2052129552308</c:v>
                      </c:pt>
                      <c:pt idx="44">
                        <c:v>1284.4695482214497</c:v>
                      </c:pt>
                      <c:pt idx="45">
                        <c:v>1274.6684336407193</c:v>
                      </c:pt>
                      <c:pt idx="46">
                        <c:v>1264.9164064452007</c:v>
                      </c:pt>
                      <c:pt idx="47">
                        <c:v>1255.0989294027327</c:v>
                      </c:pt>
                      <c:pt idx="48">
                        <c:v>1245.297814822002</c:v>
                      </c:pt>
                      <c:pt idx="49">
                        <c:v>1235.5866937808273</c:v>
                      </c:pt>
                      <c:pt idx="50">
                        <c:v>1225.6546795061972</c:v>
                      </c:pt>
                      <c:pt idx="51">
                        <c:v>1215.9026523106788</c:v>
                      </c:pt>
                      <c:pt idx="52">
                        <c:v>1206.0197254212608</c:v>
                      </c:pt>
                      <c:pt idx="53">
                        <c:v>1196.1531609935805</c:v>
                      </c:pt>
                      <c:pt idx="54">
                        <c:v>1186.2047842572129</c:v>
                      </c:pt>
                      <c:pt idx="55">
                        <c:v>1176.0682392108645</c:v>
                      </c:pt>
                      <c:pt idx="56">
                        <c:v>1165.90715047191</c:v>
                      </c:pt>
                      <c:pt idx="57">
                        <c:v>1155.8196928107741</c:v>
                      </c:pt>
                      <c:pt idx="58">
                        <c:v>1145.5358856087887</c:v>
                      </c:pt>
                      <c:pt idx="59">
                        <c:v>1134.7284796312051</c:v>
                      </c:pt>
                      <c:pt idx="60">
                        <c:v>1124.1910542722894</c:v>
                      </c:pt>
                      <c:pt idx="61">
                        <c:v>1113.2445673699374</c:v>
                      </c:pt>
                      <c:pt idx="62">
                        <c:v>1101.7335755376434</c:v>
                      </c:pt>
                      <c:pt idx="63">
                        <c:v>1089.7644347767011</c:v>
                      </c:pt>
                      <c:pt idx="64">
                        <c:v>1077.1817017006047</c:v>
                      </c:pt>
                      <c:pt idx="65">
                        <c:v>1063.7317581524233</c:v>
                      </c:pt>
                      <c:pt idx="66">
                        <c:v>1049.2100733604391</c:v>
                      </c:pt>
                      <c:pt idx="67">
                        <c:v>1034.1402461002506</c:v>
                      </c:pt>
                      <c:pt idx="68">
                        <c:v>1018.3095643692708</c:v>
                      </c:pt>
                      <c:pt idx="69">
                        <c:v>1002.0452774022486</c:v>
                      </c:pt>
                      <c:pt idx="70">
                        <c:v>985.39647258439652</c:v>
                      </c:pt>
                      <c:pt idx="71">
                        <c:v>968.07680683530907</c:v>
                      </c:pt>
                      <c:pt idx="72">
                        <c:v>950.37262323539153</c:v>
                      </c:pt>
                      <c:pt idx="73">
                        <c:v>932.66843963547399</c:v>
                      </c:pt>
                      <c:pt idx="74">
                        <c:v>915.07061203684998</c:v>
                      </c:pt>
                      <c:pt idx="75">
                        <c:v>898.10273921511748</c:v>
                      </c:pt>
                      <c:pt idx="76">
                        <c:v>882.83656241407971</c:v>
                      </c:pt>
                      <c:pt idx="77">
                        <c:v>870.09020472060865</c:v>
                      </c:pt>
                      <c:pt idx="78">
                        <c:v>859.18462397260032</c:v>
                      </c:pt>
                      <c:pt idx="79">
                        <c:v>849.59622139445651</c:v>
                      </c:pt>
                      <c:pt idx="80">
                        <c:v>841.18591606140876</c:v>
                      </c:pt>
                      <c:pt idx="81">
                        <c:v>834.51003167253043</c:v>
                      </c:pt>
                      <c:pt idx="82">
                        <c:v>829.24131899307258</c:v>
                      </c:pt>
                      <c:pt idx="83">
                        <c:v>825.08525371176097</c:v>
                      </c:pt>
                      <c:pt idx="84">
                        <c:v>822.11546690641444</c:v>
                      </c:pt>
                      <c:pt idx="85">
                        <c:v>819.88199087925295</c:v>
                      </c:pt>
                      <c:pt idx="86">
                        <c:v>818.49936286243883</c:v>
                      </c:pt>
                      <c:pt idx="87">
                        <c:v>817.68123977556638</c:v>
                      </c:pt>
                      <c:pt idx="88">
                        <c:v>817.01856007519973</c:v>
                      </c:pt>
                      <c:pt idx="89">
                        <c:v>816.61767976263241</c:v>
                      </c:pt>
                      <c:pt idx="90">
                        <c:v>816.33951791309573</c:v>
                      </c:pt>
                      <c:pt idx="91">
                        <c:v>816.15953083398381</c:v>
                      </c:pt>
                      <c:pt idx="92">
                        <c:v>815.98772498574067</c:v>
                      </c:pt>
                      <c:pt idx="93">
                        <c:v>815.80773790662874</c:v>
                      </c:pt>
                      <c:pt idx="94">
                        <c:v>815.62775082751682</c:v>
                      </c:pt>
                      <c:pt idx="95">
                        <c:v>815.49685113361716</c:v>
                      </c:pt>
                      <c:pt idx="96">
                        <c:v>815.40685759406119</c:v>
                      </c:pt>
                      <c:pt idx="97">
                        <c:v>815.30050159276789</c:v>
                      </c:pt>
                      <c:pt idx="98">
                        <c:v>815.17778312973701</c:v>
                      </c:pt>
                      <c:pt idx="99">
                        <c:v>815.04688343583734</c:v>
                      </c:pt>
                      <c:pt idx="100">
                        <c:v>814.90780251106912</c:v>
                      </c:pt>
                      <c:pt idx="101">
                        <c:v>814.80962774064437</c:v>
                      </c:pt>
                      <c:pt idx="102">
                        <c:v>814.69509050848228</c:v>
                      </c:pt>
                      <c:pt idx="103">
                        <c:v>814.56419081458284</c:v>
                      </c:pt>
                      <c:pt idx="104">
                        <c:v>814.44965358242052</c:v>
                      </c:pt>
                      <c:pt idx="105">
                        <c:v>814.31875388852109</c:v>
                      </c:pt>
                      <c:pt idx="106">
                        <c:v>814.22876034896512</c:v>
                      </c:pt>
                      <c:pt idx="107">
                        <c:v>814.09786065506546</c:v>
                      </c:pt>
                      <c:pt idx="108">
                        <c:v>813.98332342290337</c:v>
                      </c:pt>
                      <c:pt idx="109">
                        <c:v>813.89332988334741</c:v>
                      </c:pt>
                      <c:pt idx="110">
                        <c:v>813.81151757466023</c:v>
                      </c:pt>
                      <c:pt idx="111">
                        <c:v>813.67243664989201</c:v>
                      </c:pt>
                      <c:pt idx="112">
                        <c:v>813.56608064859847</c:v>
                      </c:pt>
                      <c:pt idx="113">
                        <c:v>813.49244957078008</c:v>
                      </c:pt>
                      <c:pt idx="114">
                        <c:v>813.3697311077492</c:v>
                      </c:pt>
                      <c:pt idx="115">
                        <c:v>813.30428126079937</c:v>
                      </c:pt>
                      <c:pt idx="116">
                        <c:v>813.17338156689971</c:v>
                      </c:pt>
                      <c:pt idx="117">
                        <c:v>813.08338802734374</c:v>
                      </c:pt>
                      <c:pt idx="118">
                        <c:v>812.97703202605044</c:v>
                      </c:pt>
                      <c:pt idx="119">
                        <c:v>812.91158217910061</c:v>
                      </c:pt>
                    </c:numCache>
                  </c:numRef>
                </c:yVal>
                <c:smooth val="1"/>
                <c:extLst xmlns:c15="http://schemas.microsoft.com/office/drawing/2012/chart">
                  <c:ext xmlns:c16="http://schemas.microsoft.com/office/drawing/2014/chart" uri="{C3380CC4-5D6E-409C-BE32-E72D297353CC}">
                    <c16:uniqueId val="{00000006-31CF-47B2-AD15-AB04D780A628}"/>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Sheet1!$AA$3</c15:sqref>
                        </c15:formulaRef>
                      </c:ext>
                    </c:extLst>
                    <c:strCache>
                      <c:ptCount val="1"/>
                      <c:pt idx="0">
                        <c:v>800</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Sheet1!$A$4:$A$123</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Sheet1!$AA$4:$AA$123</c15:sqref>
                        </c15:formulaRef>
                      </c:ext>
                    </c:extLst>
                    <c:numCache>
                      <c:formatCode>General</c:formatCode>
                      <c:ptCount val="120"/>
                      <c:pt idx="0">
                        <c:v>0</c:v>
                      </c:pt>
                      <c:pt idx="1">
                        <c:v>142.51670963353806</c:v>
                      </c:pt>
                      <c:pt idx="2">
                        <c:v>263.41860731190883</c:v>
                      </c:pt>
                      <c:pt idx="3">
                        <c:v>381.62069880360087</c:v>
                      </c:pt>
                      <c:pt idx="4">
                        <c:v>500.83726292301463</c:v>
                      </c:pt>
                      <c:pt idx="5">
                        <c:v>621.34646151968673</c:v>
                      </c:pt>
                      <c:pt idx="6">
                        <c:v>744.56364753390619</c:v>
                      </c:pt>
                      <c:pt idx="7">
                        <c:v>870.98787604866527</c:v>
                      </c:pt>
                      <c:pt idx="8">
                        <c:v>1000.4064350613771</c:v>
                      </c:pt>
                      <c:pt idx="9">
                        <c:v>1132.271182103837</c:v>
                      </c:pt>
                      <c:pt idx="10">
                        <c:v>1266.7866479477639</c:v>
                      </c:pt>
                      <c:pt idx="11">
                        <c:v>1403.6828519744886</c:v>
                      </c:pt>
                      <c:pt idx="12">
                        <c:v>1542.771625874032</c:v>
                      </c:pt>
                      <c:pt idx="13">
                        <c:v>1604.8138241171839</c:v>
                      </c:pt>
                      <c:pt idx="14">
                        <c:v>1592.8446833562416</c:v>
                      </c:pt>
                      <c:pt idx="15">
                        <c:v>1582.3563453825382</c:v>
                      </c:pt>
                      <c:pt idx="16">
                        <c:v>1572.1788941818463</c:v>
                      </c:pt>
                      <c:pt idx="17">
                        <c:v>1562.3614171393781</c:v>
                      </c:pt>
                      <c:pt idx="18">
                        <c:v>1552.9448204094774</c:v>
                      </c:pt>
                      <c:pt idx="19">
                        <c:v>1543.5691298339204</c:v>
                      </c:pt>
                      <c:pt idx="20">
                        <c:v>1533.7761964840586</c:v>
                      </c:pt>
                      <c:pt idx="21">
                        <c:v>1524.1468877515711</c:v>
                      </c:pt>
                      <c:pt idx="22">
                        <c:v>1514.2885045547594</c:v>
                      </c:pt>
                      <c:pt idx="23">
                        <c:v>1504.2010468936232</c:v>
                      </c:pt>
                      <c:pt idx="24">
                        <c:v>1494.187220310306</c:v>
                      </c:pt>
                      <c:pt idx="25">
                        <c:v>1483.6088887970463</c:v>
                      </c:pt>
                      <c:pt idx="26">
                        <c:v>1473.0551009763933</c:v>
                      </c:pt>
                      <c:pt idx="27">
                        <c:v>1462.1413389975164</c:v>
                      </c:pt>
                      <c:pt idx="28">
                        <c:v>1451.260301942114</c:v>
                      </c:pt>
                      <c:pt idx="29">
                        <c:v>1440.5101645806117</c:v>
                      </c:pt>
                      <c:pt idx="30">
                        <c:v>1429.6045838326031</c:v>
                      </c:pt>
                      <c:pt idx="31">
                        <c:v>1418.8544464711008</c:v>
                      </c:pt>
                      <c:pt idx="32">
                        <c:v>1408.28429618871</c:v>
                      </c:pt>
                      <c:pt idx="33">
                        <c:v>1397.6486960593695</c:v>
                      </c:pt>
                      <c:pt idx="34">
                        <c:v>1387.0130959300291</c:v>
                      </c:pt>
                      <c:pt idx="35">
                        <c:v>1376.606570265013</c:v>
                      </c:pt>
                      <c:pt idx="36">
                        <c:v>1366.3473067556338</c:v>
                      </c:pt>
                      <c:pt idx="37">
                        <c:v>1355.8589687819303</c:v>
                      </c:pt>
                      <c:pt idx="38">
                        <c:v>1345.7060612738446</c:v>
                      </c:pt>
                      <c:pt idx="39">
                        <c:v>1335.5940599201024</c:v>
                      </c:pt>
                      <c:pt idx="40">
                        <c:v>1325.1057219463989</c:v>
                      </c:pt>
                      <c:pt idx="41">
                        <c:v>1314.871002129626</c:v>
                      </c:pt>
                      <c:pt idx="42">
                        <c:v>1304.6690072363278</c:v>
                      </c:pt>
                      <c:pt idx="43">
                        <c:v>1294.254300340443</c:v>
                      </c:pt>
                      <c:pt idx="44">
                        <c:v>1283.7659623667396</c:v>
                      </c:pt>
                      <c:pt idx="45">
                        <c:v>1273.3267117782484</c:v>
                      </c:pt>
                      <c:pt idx="46">
                        <c:v>1262.9201861132324</c:v>
                      </c:pt>
                      <c:pt idx="47">
                        <c:v>1252.3009484456293</c:v>
                      </c:pt>
                      <c:pt idx="48">
                        <c:v>1241.9598726275628</c:v>
                      </c:pt>
                      <c:pt idx="49">
                        <c:v>1231.4306284995159</c:v>
                      </c:pt>
                      <c:pt idx="50">
                        <c:v>1221.1550025283991</c:v>
                      </c:pt>
                      <c:pt idx="51">
                        <c:v>1210.6503020929583</c:v>
                      </c:pt>
                      <c:pt idx="52">
                        <c:v>1200.2928638131546</c:v>
                      </c:pt>
                      <c:pt idx="53">
                        <c:v>1189.8699756864007</c:v>
                      </c:pt>
                      <c:pt idx="54">
                        <c:v>1179.5943497152844</c:v>
                      </c:pt>
                      <c:pt idx="55">
                        <c:v>1169.220548973743</c:v>
                      </c:pt>
                      <c:pt idx="56">
                        <c:v>1159.1821786978194</c:v>
                      </c:pt>
                      <c:pt idx="57">
                        <c:v>1148.8901902649654</c:v>
                      </c:pt>
                      <c:pt idx="58">
                        <c:v>1138.786370142092</c:v>
                      </c:pt>
                      <c:pt idx="59">
                        <c:v>1128.6907312500871</c:v>
                      </c:pt>
                      <c:pt idx="60">
                        <c:v>1118.5132800493952</c:v>
                      </c:pt>
                      <c:pt idx="61">
                        <c:v>1108.5894470056337</c:v>
                      </c:pt>
                      <c:pt idx="62">
                        <c:v>1098.3956333432043</c:v>
                      </c:pt>
                      <c:pt idx="63">
                        <c:v>1088.324538143806</c:v>
                      </c:pt>
                      <c:pt idx="64">
                        <c:v>1078.2534429444072</c:v>
                      </c:pt>
                      <c:pt idx="65">
                        <c:v>1068.0841729745839</c:v>
                      </c:pt>
                      <c:pt idx="66">
                        <c:v>1057.8658156195484</c:v>
                      </c:pt>
                      <c:pt idx="67">
                        <c:v>1047.4020213384513</c:v>
                      </c:pt>
                      <c:pt idx="68">
                        <c:v>1037.0282205969099</c:v>
                      </c:pt>
                      <c:pt idx="69">
                        <c:v>1026.4417078527817</c:v>
                      </c:pt>
                      <c:pt idx="70">
                        <c:v>1015.6424831060669</c:v>
                      </c:pt>
                      <c:pt idx="71">
                        <c:v>1004.4751029702595</c:v>
                      </c:pt>
                      <c:pt idx="72">
                        <c:v>992.7268554427726</c:v>
                      </c:pt>
                      <c:pt idx="73">
                        <c:v>980.20139098275706</c:v>
                      </c:pt>
                      <c:pt idx="74">
                        <c:v>967.55320805971064</c:v>
                      </c:pt>
                      <c:pt idx="75">
                        <c:v>953.9723648176298</c:v>
                      </c:pt>
                      <c:pt idx="76">
                        <c:v>940.05609110993123</c:v>
                      </c:pt>
                      <c:pt idx="77">
                        <c:v>925.69803093532164</c:v>
                      </c:pt>
                      <c:pt idx="78">
                        <c:v>910.49730398123347</c:v>
                      </c:pt>
                      <c:pt idx="79">
                        <c:v>895.0347776393462</c:v>
                      </c:pt>
                      <c:pt idx="80">
                        <c:v>879.38408298747845</c:v>
                      </c:pt>
                      <c:pt idx="81">
                        <c:v>864.33061818902729</c:v>
                      </c:pt>
                      <c:pt idx="82">
                        <c:v>849.66167124140634</c:v>
                      </c:pt>
                      <c:pt idx="83">
                        <c:v>837.34891878397752</c:v>
                      </c:pt>
                      <c:pt idx="84">
                        <c:v>828.2922962123007</c:v>
                      </c:pt>
                      <c:pt idx="85">
                        <c:v>822.08274198293952</c:v>
                      </c:pt>
                      <c:pt idx="86">
                        <c:v>818.16393239682111</c:v>
                      </c:pt>
                      <c:pt idx="87">
                        <c:v>816.16771206485259</c:v>
                      </c:pt>
                      <c:pt idx="88">
                        <c:v>815.43140128666755</c:v>
                      </c:pt>
                      <c:pt idx="89">
                        <c:v>815.0305209741</c:v>
                      </c:pt>
                      <c:pt idx="90">
                        <c:v>814.82599020238194</c:v>
                      </c:pt>
                      <c:pt idx="91">
                        <c:v>814.58873450718897</c:v>
                      </c:pt>
                      <c:pt idx="92">
                        <c:v>814.42510988981439</c:v>
                      </c:pt>
                      <c:pt idx="93">
                        <c:v>814.26148527244004</c:v>
                      </c:pt>
                      <c:pt idx="94">
                        <c:v>814.10604188593425</c:v>
                      </c:pt>
                      <c:pt idx="95">
                        <c:v>813.96696096116602</c:v>
                      </c:pt>
                      <c:pt idx="96">
                        <c:v>813.82788003639757</c:v>
                      </c:pt>
                      <c:pt idx="97">
                        <c:v>813.66425541902322</c:v>
                      </c:pt>
                      <c:pt idx="98">
                        <c:v>813.49244957078008</c:v>
                      </c:pt>
                      <c:pt idx="99">
                        <c:v>813.35336864601163</c:v>
                      </c:pt>
                      <c:pt idx="100">
                        <c:v>813.14065664342479</c:v>
                      </c:pt>
                      <c:pt idx="101">
                        <c:v>812.95248833344431</c:v>
                      </c:pt>
                      <c:pt idx="102">
                        <c:v>812.83795110128221</c:v>
                      </c:pt>
                      <c:pt idx="103">
                        <c:v>812.69887017651376</c:v>
                      </c:pt>
                      <c:pt idx="104">
                        <c:v>812.57615171348289</c:v>
                      </c:pt>
                      <c:pt idx="105">
                        <c:v>812.46979571218958</c:v>
                      </c:pt>
                      <c:pt idx="106">
                        <c:v>812.27344617134031</c:v>
                      </c:pt>
                      <c:pt idx="107">
                        <c:v>812.19163386265291</c:v>
                      </c:pt>
                      <c:pt idx="108">
                        <c:v>812.11800278483452</c:v>
                      </c:pt>
                      <c:pt idx="109">
                        <c:v>812.00346555267242</c:v>
                      </c:pt>
                      <c:pt idx="110">
                        <c:v>811.8889283205101</c:v>
                      </c:pt>
                      <c:pt idx="111">
                        <c:v>811.7416661648731</c:v>
                      </c:pt>
                      <c:pt idx="112">
                        <c:v>811.64349139444857</c:v>
                      </c:pt>
                      <c:pt idx="113">
                        <c:v>811.53713539315504</c:v>
                      </c:pt>
                      <c:pt idx="114">
                        <c:v>811.45532308446786</c:v>
                      </c:pt>
                      <c:pt idx="115">
                        <c:v>811.41441693012416</c:v>
                      </c:pt>
                      <c:pt idx="116">
                        <c:v>811.34078585230577</c:v>
                      </c:pt>
                      <c:pt idx="117">
                        <c:v>811.24261108188102</c:v>
                      </c:pt>
                      <c:pt idx="118">
                        <c:v>811.14443631145627</c:v>
                      </c:pt>
                      <c:pt idx="119">
                        <c:v>811.03808031016297</c:v>
                      </c:pt>
                    </c:numCache>
                  </c:numRef>
                </c:yVal>
                <c:smooth val="1"/>
                <c:extLst xmlns:c15="http://schemas.microsoft.com/office/drawing/2012/chart">
                  <c:ext xmlns:c16="http://schemas.microsoft.com/office/drawing/2014/chart" uri="{C3380CC4-5D6E-409C-BE32-E72D297353CC}">
                    <c16:uniqueId val="{00000007-31CF-47B2-AD15-AB04D780A628}"/>
                  </c:ext>
                </c:extLst>
              </c15:ser>
            </c15:filteredScatterSeries>
          </c:ext>
        </c:extLst>
      </c:scatterChart>
      <c:valAx>
        <c:axId val="493347584"/>
        <c:scaling>
          <c:orientation val="minMax"/>
          <c:max val="0.24000000000000002"/>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時刻 </a:t>
                </a:r>
                <a:r>
                  <a:rPr lang="en-US" altLang="ja-JP"/>
                  <a: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2654272"/>
        <c:crosses val="autoZero"/>
        <c:crossBetween val="midCat"/>
      </c:valAx>
      <c:valAx>
        <c:axId val="4926542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金型領域内の空気の体積</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3347584"/>
        <c:crosses val="autoZero"/>
        <c:crossBetween val="midCat"/>
      </c:valAx>
      <c:spPr>
        <a:noFill/>
        <a:ln>
          <a:noFill/>
        </a:ln>
        <a:effectLst/>
      </c:spPr>
    </c:plotArea>
    <c:legend>
      <c:legendPos val="r"/>
      <c:layout>
        <c:manualLayout>
          <c:xMode val="edge"/>
          <c:yMode val="edge"/>
          <c:x val="0.76732043039691478"/>
          <c:y val="0.10687359330743286"/>
          <c:w val="0.15494346481202448"/>
          <c:h val="0.2061327294510349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a:solidFill>
        <a:schemeClr val="bg1">
          <a:lumMod val="50000"/>
        </a:schemeClr>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DE6BC10-A4E6-4BAD-91A0-07B753839E8B}" type="datetimeFigureOut">
              <a:rPr kumimoji="1" lang="ja-JP" altLang="en-US" smtClean="0"/>
              <a:t>2019/3/20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3634524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DE6BC10-A4E6-4BAD-91A0-07B753839E8B}" type="datetimeFigureOut">
              <a:rPr kumimoji="1" lang="ja-JP" altLang="en-US" smtClean="0"/>
              <a:t>2019/3/20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1095933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DE6BC10-A4E6-4BAD-91A0-07B753839E8B}" type="datetimeFigureOut">
              <a:rPr kumimoji="1" lang="ja-JP" altLang="en-US" smtClean="0"/>
              <a:t>2019/3/20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872826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DE6BC10-A4E6-4BAD-91A0-07B753839E8B}" type="datetimeFigureOut">
              <a:rPr kumimoji="1" lang="ja-JP" altLang="en-US" smtClean="0"/>
              <a:t>2019/3/20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3082211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DE6BC10-A4E6-4BAD-91A0-07B753839E8B}" type="datetimeFigureOut">
              <a:rPr kumimoji="1" lang="ja-JP" altLang="en-US" smtClean="0"/>
              <a:t>2019/3/20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1154195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DE6BC10-A4E6-4BAD-91A0-07B753839E8B}" type="datetimeFigureOut">
              <a:rPr kumimoji="1" lang="ja-JP" altLang="en-US" smtClean="0"/>
              <a:t>2019/3/20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3187572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8DE6BC10-A4E6-4BAD-91A0-07B753839E8B}" type="datetimeFigureOut">
              <a:rPr kumimoji="1" lang="ja-JP" altLang="en-US" smtClean="0"/>
              <a:t>2019/3/20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4145367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DE6BC10-A4E6-4BAD-91A0-07B753839E8B}" type="datetimeFigureOut">
              <a:rPr kumimoji="1" lang="ja-JP" altLang="en-US" smtClean="0"/>
              <a:t>2019/3/20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2511920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E6BC10-A4E6-4BAD-91A0-07B753839E8B}" type="datetimeFigureOut">
              <a:rPr kumimoji="1" lang="ja-JP" altLang="en-US" smtClean="0"/>
              <a:t>2019/3/20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3810647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DE6BC10-A4E6-4BAD-91A0-07B753839E8B}" type="datetimeFigureOut">
              <a:rPr kumimoji="1" lang="ja-JP" altLang="en-US" smtClean="0"/>
              <a:t>2019/3/20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3204402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DE6BC10-A4E6-4BAD-91A0-07B753839E8B}" type="datetimeFigureOut">
              <a:rPr kumimoji="1" lang="ja-JP" altLang="en-US" smtClean="0"/>
              <a:t>2019/3/20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2186980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6BC10-A4E6-4BAD-91A0-07B753839E8B}" type="datetimeFigureOut">
              <a:rPr kumimoji="1" lang="ja-JP" altLang="en-US" smtClean="0"/>
              <a:t>2019/3/20</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14476441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7.png"/><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DD4467E-EEA8-4C0E-B265-D8649E63EA7B}"/>
              </a:ext>
            </a:extLst>
          </p:cNvPr>
          <p:cNvSpPr txBox="1"/>
          <p:nvPr/>
        </p:nvSpPr>
        <p:spPr>
          <a:xfrm>
            <a:off x="333375" y="2890391"/>
            <a:ext cx="8486775" cy="769441"/>
          </a:xfrm>
          <a:prstGeom prst="rect">
            <a:avLst/>
          </a:prstGeom>
          <a:noFill/>
        </p:spPr>
        <p:txBody>
          <a:bodyPr wrap="square" rtlCol="0">
            <a:spAutoFit/>
          </a:bodyPr>
          <a:lstStyle/>
          <a:p>
            <a:pPr algn="ctr"/>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下杵</a:t>
            </a:r>
            <a:r>
              <a:rPr lang="ja-JP" altLang="en-US" sz="4400">
                <a:latin typeface="メイリオ" panose="020B0604030504040204" pitchFamily="50" charset="-128"/>
                <a:ea typeface="メイリオ" panose="020B0604030504040204" pitchFamily="50" charset="-128"/>
                <a:cs typeface="メイリオ" panose="020B0604030504040204" pitchFamily="50" charset="-128"/>
              </a:rPr>
              <a:t>降下速度による比較</a:t>
            </a:r>
            <a:endParaRPr lang="en-US" altLang="ja-JP" sz="4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716793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720BDE3-29DC-40EA-8644-B011EF1A627D}"/>
              </a:ext>
            </a:extLst>
          </p:cNvPr>
          <p:cNvSpPr txBox="1"/>
          <p:nvPr/>
        </p:nvSpPr>
        <p:spPr>
          <a:xfrm>
            <a:off x="328612" y="166241"/>
            <a:ext cx="8486775" cy="584775"/>
          </a:xfrm>
          <a:prstGeom prst="rect">
            <a:avLst/>
          </a:prstGeom>
          <a:noFill/>
        </p:spPr>
        <p:txBody>
          <a:bodyPr wrap="square" rtlCol="0">
            <a:spAutoFit/>
          </a:bodyPr>
          <a:lstStyle/>
          <a:p>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200, 500[mm/s]</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の比較まとめ。</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テキスト ボックス 2">
            <a:extLst>
              <a:ext uri="{FF2B5EF4-FFF2-40B4-BE49-F238E27FC236}">
                <a16:creationId xmlns:a16="http://schemas.microsoft.com/office/drawing/2014/main" id="{98CEFE7B-773E-4987-9A1F-01557F809345}"/>
              </a:ext>
            </a:extLst>
          </p:cNvPr>
          <p:cNvSpPr txBox="1"/>
          <p:nvPr/>
        </p:nvSpPr>
        <p:spPr>
          <a:xfrm>
            <a:off x="328611" y="1671191"/>
            <a:ext cx="8486775" cy="3416320"/>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において、初期の粒子の流入が大きかった。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これは、降下開始時に発生する圧力勾配が大きくつくためと考えられる。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just"/>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その結果として、</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では充填時間が短縮された。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just"/>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just"/>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しかし、</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において充填量が多い時間帯があった。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just"/>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これは、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において、気泡の上昇により粒子流入が阻害されたためと考えられる。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471573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7B2A9F0-AF6B-4418-B746-3A23487260FF}"/>
              </a:ext>
            </a:extLst>
          </p:cNvPr>
          <p:cNvSpPr txBox="1"/>
          <p:nvPr/>
        </p:nvSpPr>
        <p:spPr>
          <a:xfrm>
            <a:off x="328612" y="2890391"/>
            <a:ext cx="8486775" cy="1077218"/>
          </a:xfrm>
          <a:prstGeom prst="rect">
            <a:avLst/>
          </a:prstGeom>
          <a:noFill/>
        </p:spPr>
        <p:txBody>
          <a:bodyPr wrap="square" rtlCol="0">
            <a:spAutoFit/>
          </a:bodyPr>
          <a:lstStyle/>
          <a:p>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500, 700[mm/s]</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を比較し、</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500-&gt;700</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の間で充填時間が伸びた原因を考察する。</a:t>
            </a:r>
            <a:endParaRPr lang="ja-JP" altLang="en-US" sz="3200" dirty="0"/>
          </a:p>
        </p:txBody>
      </p:sp>
    </p:spTree>
    <p:extLst>
      <p:ext uri="{BB962C8B-B14F-4D97-AF65-F5344CB8AC3E}">
        <p14:creationId xmlns:p14="http://schemas.microsoft.com/office/powerpoint/2010/main" val="2682095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コンテンツ プレースホルダー 5">
            <a:extLst>
              <a:ext uri="{FF2B5EF4-FFF2-40B4-BE49-F238E27FC236}">
                <a16:creationId xmlns:a16="http://schemas.microsoft.com/office/drawing/2014/main" id="{5C18C5E0-5989-4A56-865A-CB9B5079C3C8}"/>
              </a:ext>
            </a:extLst>
          </p:cNvPr>
          <p:cNvSpPr txBox="1">
            <a:spLocks/>
          </p:cNvSpPr>
          <p:nvPr/>
        </p:nvSpPr>
        <p:spPr>
          <a:xfrm>
            <a:off x="0" y="1065478"/>
            <a:ext cx="1558655"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500 mm/s</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コンテンツ プレースホルダー 5">
            <a:extLst>
              <a:ext uri="{FF2B5EF4-FFF2-40B4-BE49-F238E27FC236}">
                <a16:creationId xmlns:a16="http://schemas.microsoft.com/office/drawing/2014/main" id="{05E54708-A24D-4BF2-B2BB-9917CD5C211C}"/>
              </a:ext>
            </a:extLst>
          </p:cNvPr>
          <p:cNvSpPr txBox="1">
            <a:spLocks/>
          </p:cNvSpPr>
          <p:nvPr/>
        </p:nvSpPr>
        <p:spPr>
          <a:xfrm>
            <a:off x="0" y="3048666"/>
            <a:ext cx="1529861"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700</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mm/s</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a:extLst>
              <a:ext uri="{FF2B5EF4-FFF2-40B4-BE49-F238E27FC236}">
                <a16:creationId xmlns:a16="http://schemas.microsoft.com/office/drawing/2014/main" id="{781369C4-4FAC-4A77-BAFE-F7306CD3DF8D}"/>
              </a:ext>
            </a:extLst>
          </p:cNvPr>
          <p:cNvSpPr txBox="1"/>
          <p:nvPr/>
        </p:nvSpPr>
        <p:spPr>
          <a:xfrm>
            <a:off x="1510846" y="3997180"/>
            <a:ext cx="1620000" cy="369332"/>
          </a:xfrm>
          <a:prstGeom prst="rect">
            <a:avLst/>
          </a:prstGeom>
          <a:noFill/>
        </p:spPr>
        <p:txBody>
          <a:bodyPr wrap="square" rtlCol="0">
            <a:spAutoFit/>
          </a:bodyPr>
          <a:lstStyle/>
          <a:p>
            <a:pPr algn="ctr"/>
            <a:r>
              <a:rPr kumimoji="1" lang="en-US" altLang="ja-JP" dirty="0"/>
              <a:t>0.020s</a:t>
            </a:r>
            <a:endParaRPr kumimoji="1" lang="ja-JP" altLang="en-US" dirty="0"/>
          </a:p>
        </p:txBody>
      </p:sp>
      <p:sp>
        <p:nvSpPr>
          <p:cNvPr id="28" name="テキスト ボックス 27">
            <a:extLst>
              <a:ext uri="{FF2B5EF4-FFF2-40B4-BE49-F238E27FC236}">
                <a16:creationId xmlns:a16="http://schemas.microsoft.com/office/drawing/2014/main" id="{A2FE60C3-5922-4258-B85E-74AC94C8512A}"/>
              </a:ext>
            </a:extLst>
          </p:cNvPr>
          <p:cNvSpPr txBox="1"/>
          <p:nvPr/>
        </p:nvSpPr>
        <p:spPr>
          <a:xfrm>
            <a:off x="3405599" y="3997180"/>
            <a:ext cx="1620000" cy="369332"/>
          </a:xfrm>
          <a:prstGeom prst="rect">
            <a:avLst/>
          </a:prstGeom>
          <a:noFill/>
        </p:spPr>
        <p:txBody>
          <a:bodyPr wrap="square" rtlCol="0">
            <a:spAutoFit/>
          </a:bodyPr>
          <a:lstStyle/>
          <a:p>
            <a:pPr algn="ctr"/>
            <a:r>
              <a:rPr kumimoji="1" lang="en-US" altLang="ja-JP" dirty="0"/>
              <a:t>0.040s</a:t>
            </a:r>
            <a:endParaRPr kumimoji="1" lang="ja-JP" altLang="en-US" dirty="0"/>
          </a:p>
        </p:txBody>
      </p:sp>
      <p:sp>
        <p:nvSpPr>
          <p:cNvPr id="29" name="テキスト ボックス 28">
            <a:extLst>
              <a:ext uri="{FF2B5EF4-FFF2-40B4-BE49-F238E27FC236}">
                <a16:creationId xmlns:a16="http://schemas.microsoft.com/office/drawing/2014/main" id="{3152FDB7-31D5-4C3E-B929-0563608973D7}"/>
              </a:ext>
            </a:extLst>
          </p:cNvPr>
          <p:cNvSpPr txBox="1"/>
          <p:nvPr/>
        </p:nvSpPr>
        <p:spPr>
          <a:xfrm>
            <a:off x="5281336" y="3997180"/>
            <a:ext cx="1620000" cy="369332"/>
          </a:xfrm>
          <a:prstGeom prst="rect">
            <a:avLst/>
          </a:prstGeom>
          <a:noFill/>
        </p:spPr>
        <p:txBody>
          <a:bodyPr wrap="square" rtlCol="0">
            <a:spAutoFit/>
          </a:bodyPr>
          <a:lstStyle/>
          <a:p>
            <a:pPr algn="ctr"/>
            <a:r>
              <a:rPr kumimoji="1" lang="en-US" altLang="ja-JP" dirty="0"/>
              <a:t>0.080s</a:t>
            </a:r>
            <a:endParaRPr kumimoji="1" lang="ja-JP" altLang="en-US" dirty="0"/>
          </a:p>
        </p:txBody>
      </p:sp>
      <p:sp>
        <p:nvSpPr>
          <p:cNvPr id="30" name="テキスト ボックス 29">
            <a:extLst>
              <a:ext uri="{FF2B5EF4-FFF2-40B4-BE49-F238E27FC236}">
                <a16:creationId xmlns:a16="http://schemas.microsoft.com/office/drawing/2014/main" id="{56A345AC-DBF9-426C-A7C0-3C14C64F077F}"/>
              </a:ext>
            </a:extLst>
          </p:cNvPr>
          <p:cNvSpPr txBox="1"/>
          <p:nvPr/>
        </p:nvSpPr>
        <p:spPr>
          <a:xfrm>
            <a:off x="7185596" y="3997180"/>
            <a:ext cx="1620000" cy="369332"/>
          </a:xfrm>
          <a:prstGeom prst="rect">
            <a:avLst/>
          </a:prstGeom>
          <a:noFill/>
        </p:spPr>
        <p:txBody>
          <a:bodyPr wrap="square" rtlCol="0">
            <a:spAutoFit/>
          </a:bodyPr>
          <a:lstStyle/>
          <a:p>
            <a:pPr algn="ctr"/>
            <a:r>
              <a:rPr kumimoji="1" lang="en-US" altLang="ja-JP" dirty="0"/>
              <a:t>0.100s</a:t>
            </a:r>
            <a:endParaRPr kumimoji="1" lang="ja-JP" altLang="en-US" dirty="0"/>
          </a:p>
        </p:txBody>
      </p:sp>
      <p:sp>
        <p:nvSpPr>
          <p:cNvPr id="31" name="テキスト ボックス 30">
            <a:extLst>
              <a:ext uri="{FF2B5EF4-FFF2-40B4-BE49-F238E27FC236}">
                <a16:creationId xmlns:a16="http://schemas.microsoft.com/office/drawing/2014/main" id="{73A28BCE-2313-4D0D-8085-B05618F53369}"/>
              </a:ext>
            </a:extLst>
          </p:cNvPr>
          <p:cNvSpPr txBox="1"/>
          <p:nvPr/>
        </p:nvSpPr>
        <p:spPr>
          <a:xfrm>
            <a:off x="254000" y="5069677"/>
            <a:ext cx="8636000" cy="1200329"/>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0.020, 0.040s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をみると、</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700mm/s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で粒子が深く流入している。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0.080, 0.100s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では、充填量の差がわからない。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図 3">
            <a:extLst>
              <a:ext uri="{FF2B5EF4-FFF2-40B4-BE49-F238E27FC236}">
                <a16:creationId xmlns:a16="http://schemas.microsoft.com/office/drawing/2014/main" id="{E5283B41-C6B8-44B7-A6FD-3D6B550D6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188" y="393992"/>
            <a:ext cx="1620000" cy="1620000"/>
          </a:xfrm>
          <a:prstGeom prst="rect">
            <a:avLst/>
          </a:prstGeom>
          <a:ln>
            <a:solidFill>
              <a:schemeClr val="bg1">
                <a:lumMod val="50000"/>
              </a:schemeClr>
            </a:solidFill>
          </a:ln>
        </p:spPr>
      </p:pic>
      <p:pic>
        <p:nvPicPr>
          <p:cNvPr id="8" name="図 7">
            <a:extLst>
              <a:ext uri="{FF2B5EF4-FFF2-40B4-BE49-F238E27FC236}">
                <a16:creationId xmlns:a16="http://schemas.microsoft.com/office/drawing/2014/main" id="{CB3A1575-1A66-4A63-84FD-9E2B3DB2B1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9433" y="393992"/>
            <a:ext cx="1620000" cy="1620000"/>
          </a:xfrm>
          <a:prstGeom prst="rect">
            <a:avLst/>
          </a:prstGeom>
          <a:ln>
            <a:solidFill>
              <a:schemeClr val="bg1">
                <a:lumMod val="50000"/>
              </a:schemeClr>
            </a:solidFill>
          </a:ln>
        </p:spPr>
      </p:pic>
      <p:pic>
        <p:nvPicPr>
          <p:cNvPr id="10" name="図 9">
            <a:extLst>
              <a:ext uri="{FF2B5EF4-FFF2-40B4-BE49-F238E27FC236}">
                <a16:creationId xmlns:a16="http://schemas.microsoft.com/office/drawing/2014/main" id="{B19E047D-B6D1-4895-97FD-2649C67012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0351" y="393992"/>
            <a:ext cx="1620000" cy="1620000"/>
          </a:xfrm>
          <a:prstGeom prst="rect">
            <a:avLst/>
          </a:prstGeom>
          <a:ln>
            <a:solidFill>
              <a:schemeClr val="bg1">
                <a:lumMod val="50000"/>
              </a:schemeClr>
            </a:solidFill>
          </a:ln>
        </p:spPr>
      </p:pic>
      <p:pic>
        <p:nvPicPr>
          <p:cNvPr id="12" name="図 11">
            <a:extLst>
              <a:ext uri="{FF2B5EF4-FFF2-40B4-BE49-F238E27FC236}">
                <a16:creationId xmlns:a16="http://schemas.microsoft.com/office/drawing/2014/main" id="{ED5E622F-05FE-49B1-8A9D-47E07C28EF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5596" y="393992"/>
            <a:ext cx="1620000" cy="1620000"/>
          </a:xfrm>
          <a:prstGeom prst="rect">
            <a:avLst/>
          </a:prstGeom>
          <a:ln>
            <a:solidFill>
              <a:schemeClr val="bg1">
                <a:lumMod val="50000"/>
              </a:schemeClr>
            </a:solidFill>
          </a:ln>
        </p:spPr>
      </p:pic>
      <p:pic>
        <p:nvPicPr>
          <p:cNvPr id="15" name="図 14">
            <a:extLst>
              <a:ext uri="{FF2B5EF4-FFF2-40B4-BE49-F238E27FC236}">
                <a16:creationId xmlns:a16="http://schemas.microsoft.com/office/drawing/2014/main" id="{A779087C-593F-4DE3-8327-F84A09339A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4515" y="2238666"/>
            <a:ext cx="1620000" cy="1620000"/>
          </a:xfrm>
          <a:prstGeom prst="rect">
            <a:avLst/>
          </a:prstGeom>
          <a:ln>
            <a:solidFill>
              <a:schemeClr val="bg1">
                <a:lumMod val="50000"/>
              </a:schemeClr>
            </a:solidFill>
          </a:ln>
        </p:spPr>
      </p:pic>
      <p:pic>
        <p:nvPicPr>
          <p:cNvPr id="18" name="図 17">
            <a:extLst>
              <a:ext uri="{FF2B5EF4-FFF2-40B4-BE49-F238E27FC236}">
                <a16:creationId xmlns:a16="http://schemas.microsoft.com/office/drawing/2014/main" id="{C6D91AE8-3EE4-4585-88FB-7AB08FC8DD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9433" y="2238666"/>
            <a:ext cx="1620000" cy="1620000"/>
          </a:xfrm>
          <a:prstGeom prst="rect">
            <a:avLst/>
          </a:prstGeom>
          <a:ln>
            <a:solidFill>
              <a:schemeClr val="bg1">
                <a:lumMod val="50000"/>
              </a:schemeClr>
            </a:solidFill>
          </a:ln>
        </p:spPr>
      </p:pic>
      <p:pic>
        <p:nvPicPr>
          <p:cNvPr id="20" name="図 19">
            <a:extLst>
              <a:ext uri="{FF2B5EF4-FFF2-40B4-BE49-F238E27FC236}">
                <a16:creationId xmlns:a16="http://schemas.microsoft.com/office/drawing/2014/main" id="{002A7707-940D-4EAA-9B45-E9E9E9464D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0351" y="2238666"/>
            <a:ext cx="1620000" cy="1620000"/>
          </a:xfrm>
          <a:prstGeom prst="rect">
            <a:avLst/>
          </a:prstGeom>
          <a:ln>
            <a:solidFill>
              <a:schemeClr val="bg1">
                <a:lumMod val="50000"/>
              </a:schemeClr>
            </a:solidFill>
          </a:ln>
        </p:spPr>
      </p:pic>
      <p:pic>
        <p:nvPicPr>
          <p:cNvPr id="23" name="図 22">
            <a:extLst>
              <a:ext uri="{FF2B5EF4-FFF2-40B4-BE49-F238E27FC236}">
                <a16:creationId xmlns:a16="http://schemas.microsoft.com/office/drawing/2014/main" id="{5AA25155-A628-4579-8448-5E7D5B3ABB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85596" y="2238666"/>
            <a:ext cx="1620000" cy="1620000"/>
          </a:xfrm>
          <a:prstGeom prst="rect">
            <a:avLst/>
          </a:prstGeom>
          <a:ln>
            <a:solidFill>
              <a:schemeClr val="bg1">
                <a:lumMod val="50000"/>
              </a:schemeClr>
            </a:solidFill>
          </a:ln>
        </p:spPr>
      </p:pic>
    </p:spTree>
    <p:extLst>
      <p:ext uri="{BB962C8B-B14F-4D97-AF65-F5344CB8AC3E}">
        <p14:creationId xmlns:p14="http://schemas.microsoft.com/office/powerpoint/2010/main" val="1279526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3012F697-0FFE-469B-99A3-1F57924FFD23}"/>
              </a:ext>
            </a:extLst>
          </p:cNvPr>
          <p:cNvSpPr txBox="1"/>
          <p:nvPr/>
        </p:nvSpPr>
        <p:spPr>
          <a:xfrm>
            <a:off x="254000" y="3752850"/>
            <a:ext cx="2216150"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500 [mm/s]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a:extLst>
              <a:ext uri="{FF2B5EF4-FFF2-40B4-BE49-F238E27FC236}">
                <a16:creationId xmlns:a16="http://schemas.microsoft.com/office/drawing/2014/main" id="{C37C135C-1EED-4E6F-8DF5-57728BCC29C6}"/>
              </a:ext>
            </a:extLst>
          </p:cNvPr>
          <p:cNvSpPr txBox="1"/>
          <p:nvPr/>
        </p:nvSpPr>
        <p:spPr>
          <a:xfrm>
            <a:off x="2432050" y="3752850"/>
            <a:ext cx="2178050"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700 [mm/s]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6E7F91E3-EE13-4DA5-8DD1-0C30060E9E6D}"/>
              </a:ext>
            </a:extLst>
          </p:cNvPr>
          <p:cNvSpPr txBox="1"/>
          <p:nvPr/>
        </p:nvSpPr>
        <p:spPr>
          <a:xfrm>
            <a:off x="292100" y="4781271"/>
            <a:ext cx="8636000" cy="1200329"/>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時刻</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0.04[s]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付近までは、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700[mm/s]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の方が充填が早い。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どの時点で充填量が逆転するのかは、よくわからない。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流入量の変化を確認してみる。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a:extLst>
              <a:ext uri="{FF2B5EF4-FFF2-40B4-BE49-F238E27FC236}">
                <a16:creationId xmlns:a16="http://schemas.microsoft.com/office/drawing/2014/main" id="{8044B6BB-F630-4286-8A81-83CDFC6364A4}"/>
              </a:ext>
            </a:extLst>
          </p:cNvPr>
          <p:cNvSpPr txBox="1"/>
          <p:nvPr/>
        </p:nvSpPr>
        <p:spPr>
          <a:xfrm>
            <a:off x="5000624" y="3872554"/>
            <a:ext cx="3927476"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粒子数の推移</a:t>
            </a:r>
          </a:p>
        </p:txBody>
      </p:sp>
      <p:graphicFrame>
        <p:nvGraphicFramePr>
          <p:cNvPr id="9" name="グラフ 8">
            <a:extLst>
              <a:ext uri="{FF2B5EF4-FFF2-40B4-BE49-F238E27FC236}">
                <a16:creationId xmlns:a16="http://schemas.microsoft.com/office/drawing/2014/main" id="{5C38F207-F1AE-46A7-9CBC-3CBB18E5D732}"/>
              </a:ext>
            </a:extLst>
          </p:cNvPr>
          <p:cNvGraphicFramePr>
            <a:graphicFrameLocks/>
          </p:cNvGraphicFramePr>
          <p:nvPr>
            <p:extLst>
              <p:ext uri="{D42A27DB-BD31-4B8C-83A1-F6EECF244321}">
                <p14:modId xmlns:p14="http://schemas.microsoft.com/office/powerpoint/2010/main" val="3017190368"/>
              </p:ext>
            </p:extLst>
          </p:nvPr>
        </p:nvGraphicFramePr>
        <p:xfrm>
          <a:off x="4862512" y="533402"/>
          <a:ext cx="4065588" cy="3087370"/>
        </p:xfrm>
        <a:graphic>
          <a:graphicData uri="http://schemas.openxmlformats.org/drawingml/2006/chart">
            <c:chart xmlns:c="http://schemas.openxmlformats.org/drawingml/2006/chart" xmlns:r="http://schemas.openxmlformats.org/officeDocument/2006/relationships" r:id="rId4"/>
          </a:graphicData>
        </a:graphic>
      </p:graphicFrame>
      <p:sp>
        <p:nvSpPr>
          <p:cNvPr id="11" name="テキスト ボックス 10">
            <a:extLst>
              <a:ext uri="{FF2B5EF4-FFF2-40B4-BE49-F238E27FC236}">
                <a16:creationId xmlns:a16="http://schemas.microsoft.com/office/drawing/2014/main" id="{EDBC8FE1-2A19-42F6-B3E4-11EBE21B3F74}"/>
              </a:ext>
            </a:extLst>
          </p:cNvPr>
          <p:cNvSpPr txBox="1"/>
          <p:nvPr/>
        </p:nvSpPr>
        <p:spPr>
          <a:xfrm>
            <a:off x="7134957" y="1912327"/>
            <a:ext cx="1063870" cy="369332"/>
          </a:xfrm>
          <a:prstGeom prst="rect">
            <a:avLst/>
          </a:prstGeom>
          <a:noFill/>
        </p:spPr>
        <p:txBody>
          <a:bodyPr wrap="square" rtlCol="0">
            <a:spAutoFit/>
          </a:bodyPr>
          <a:lstStyle/>
          <a:p>
            <a:r>
              <a:rPr kumimoji="1" lang="en-US" altLang="ja-JP" dirty="0">
                <a:solidFill>
                  <a:schemeClr val="bg1">
                    <a:lumMod val="50000"/>
                  </a:schemeClr>
                </a:solidFill>
              </a:rPr>
              <a:t>0.164 [s]</a:t>
            </a:r>
            <a:endParaRPr kumimoji="1" lang="ja-JP" altLang="en-US" dirty="0">
              <a:solidFill>
                <a:schemeClr val="bg1">
                  <a:lumMod val="50000"/>
                </a:schemeClr>
              </a:solidFill>
            </a:endParaRPr>
          </a:p>
        </p:txBody>
      </p:sp>
      <p:cxnSp>
        <p:nvCxnSpPr>
          <p:cNvPr id="12" name="直線コネクタ 11">
            <a:extLst>
              <a:ext uri="{FF2B5EF4-FFF2-40B4-BE49-F238E27FC236}">
                <a16:creationId xmlns:a16="http://schemas.microsoft.com/office/drawing/2014/main" id="{B460ABD1-E106-483B-ADB4-6C347A6E0EE1}"/>
              </a:ext>
            </a:extLst>
          </p:cNvPr>
          <p:cNvCxnSpPr/>
          <p:nvPr/>
        </p:nvCxnSpPr>
        <p:spPr>
          <a:xfrm>
            <a:off x="7666892" y="606669"/>
            <a:ext cx="0" cy="26113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B328C37F-8950-4CC4-BF67-6FFB88B63E69}"/>
              </a:ext>
            </a:extLst>
          </p:cNvPr>
          <p:cNvSpPr txBox="1"/>
          <p:nvPr/>
        </p:nvSpPr>
        <p:spPr>
          <a:xfrm>
            <a:off x="7666892" y="2312306"/>
            <a:ext cx="1063870" cy="369332"/>
          </a:xfrm>
          <a:prstGeom prst="rect">
            <a:avLst/>
          </a:prstGeom>
          <a:noFill/>
        </p:spPr>
        <p:txBody>
          <a:bodyPr wrap="square" rtlCol="0">
            <a:spAutoFit/>
          </a:bodyPr>
          <a:lstStyle/>
          <a:p>
            <a:r>
              <a:rPr kumimoji="1" lang="en-US" altLang="ja-JP" dirty="0">
                <a:solidFill>
                  <a:srgbClr val="82B75E"/>
                </a:solidFill>
              </a:rPr>
              <a:t>0.176 [s]</a:t>
            </a:r>
            <a:endParaRPr kumimoji="1" lang="ja-JP" altLang="en-US" dirty="0">
              <a:solidFill>
                <a:srgbClr val="82B75E"/>
              </a:solidFill>
            </a:endParaRPr>
          </a:p>
        </p:txBody>
      </p:sp>
      <p:cxnSp>
        <p:nvCxnSpPr>
          <p:cNvPr id="14" name="直線コネクタ 13">
            <a:extLst>
              <a:ext uri="{FF2B5EF4-FFF2-40B4-BE49-F238E27FC236}">
                <a16:creationId xmlns:a16="http://schemas.microsoft.com/office/drawing/2014/main" id="{D09C3DC6-E8B8-4859-B96E-9FF077A4E2B6}"/>
              </a:ext>
            </a:extLst>
          </p:cNvPr>
          <p:cNvCxnSpPr/>
          <p:nvPr/>
        </p:nvCxnSpPr>
        <p:spPr>
          <a:xfrm>
            <a:off x="7848966" y="606669"/>
            <a:ext cx="0" cy="26113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84DD4B92-B814-4AFB-A1D2-7058A04677D1}"/>
              </a:ext>
            </a:extLst>
          </p:cNvPr>
          <p:cNvSpPr txBox="1"/>
          <p:nvPr/>
        </p:nvSpPr>
        <p:spPr>
          <a:xfrm>
            <a:off x="5000625" y="3592380"/>
            <a:ext cx="3927476" cy="253916"/>
          </a:xfrm>
          <a:prstGeom prst="rect">
            <a:avLst/>
          </a:prstGeom>
          <a:noFill/>
        </p:spPr>
        <p:txBody>
          <a:bodyPr wrap="square" rtlCol="0">
            <a:spAutoFit/>
          </a:bodyPr>
          <a:lstStyle/>
          <a:p>
            <a:r>
              <a:rPr lang="ja-JP" altLang="en-US" sz="1050" dirty="0"/>
              <a:t>図中の時刻は、各速度において計算終了時の</a:t>
            </a:r>
            <a:r>
              <a:rPr lang="en-US" altLang="ja-JP" sz="1050" dirty="0"/>
              <a:t>99%</a:t>
            </a:r>
            <a:r>
              <a:rPr lang="ja-JP" altLang="en-US" sz="1050" dirty="0"/>
              <a:t>に達した時刻</a:t>
            </a:r>
          </a:p>
        </p:txBody>
      </p:sp>
      <p:pic>
        <p:nvPicPr>
          <p:cNvPr id="2" name="movie">
            <a:hlinkClick r:id="" action="ppaction://media"/>
            <a:extLst>
              <a:ext uri="{FF2B5EF4-FFF2-40B4-BE49-F238E27FC236}">
                <a16:creationId xmlns:a16="http://schemas.microsoft.com/office/drawing/2014/main" id="{ECC0B4C3-902B-4EAD-B6A5-69DE6EA9CE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5233" y="560234"/>
            <a:ext cx="4548218" cy="3032145"/>
          </a:xfrm>
          <a:prstGeom prst="rect">
            <a:avLst/>
          </a:prstGeom>
          <a:ln w="19050">
            <a:solidFill>
              <a:schemeClr val="bg1">
                <a:lumMod val="50000"/>
              </a:schemeClr>
            </a:solidFill>
          </a:ln>
        </p:spPr>
      </p:pic>
    </p:spTree>
    <p:extLst>
      <p:ext uri="{BB962C8B-B14F-4D97-AF65-F5344CB8AC3E}">
        <p14:creationId xmlns:p14="http://schemas.microsoft.com/office/powerpoint/2010/main" val="241677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91C5F9E-D4EF-4AB9-AE0C-0F50A30DA27A}"/>
              </a:ext>
            </a:extLst>
          </p:cNvPr>
          <p:cNvSpPr txBox="1"/>
          <p:nvPr/>
        </p:nvSpPr>
        <p:spPr>
          <a:xfrm>
            <a:off x="299019" y="933450"/>
            <a:ext cx="3959675" cy="5262979"/>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 700mm/s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ともに、</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0.04s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付近から、流入量が低い状態で一定となる。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700mm/s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では、その状態が長い時間続いている。それが充填完了が遅れる原因と考えられる。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流入量が低い状態になるのは、気泡の上昇のためである。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気泡の上昇の様子を確認してみる。</a:t>
            </a:r>
          </a:p>
        </p:txBody>
      </p:sp>
      <p:sp>
        <p:nvSpPr>
          <p:cNvPr id="4" name="テキスト ボックス 3">
            <a:extLst>
              <a:ext uri="{FF2B5EF4-FFF2-40B4-BE49-F238E27FC236}">
                <a16:creationId xmlns:a16="http://schemas.microsoft.com/office/drawing/2014/main" id="{B863B404-C066-4EA7-918D-E8F520E6AF4D}"/>
              </a:ext>
            </a:extLst>
          </p:cNvPr>
          <p:cNvSpPr txBox="1"/>
          <p:nvPr/>
        </p:nvSpPr>
        <p:spPr>
          <a:xfrm>
            <a:off x="4361086" y="4619625"/>
            <a:ext cx="4586286"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流入量の変化</a:t>
            </a:r>
          </a:p>
        </p:txBody>
      </p:sp>
      <p:graphicFrame>
        <p:nvGraphicFramePr>
          <p:cNvPr id="10" name="グラフ 9">
            <a:extLst>
              <a:ext uri="{FF2B5EF4-FFF2-40B4-BE49-F238E27FC236}">
                <a16:creationId xmlns:a16="http://schemas.microsoft.com/office/drawing/2014/main" id="{39A6170B-CE18-4E3D-B79B-B0F8ADD130CC}"/>
              </a:ext>
            </a:extLst>
          </p:cNvPr>
          <p:cNvGraphicFramePr>
            <a:graphicFrameLocks/>
          </p:cNvGraphicFramePr>
          <p:nvPr>
            <p:extLst>
              <p:ext uri="{D42A27DB-BD31-4B8C-83A1-F6EECF244321}">
                <p14:modId xmlns:p14="http://schemas.microsoft.com/office/powerpoint/2010/main" val="261083000"/>
              </p:ext>
            </p:extLst>
          </p:nvPr>
        </p:nvGraphicFramePr>
        <p:xfrm>
          <a:off x="4463477" y="933450"/>
          <a:ext cx="4381504" cy="36385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43405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コンテンツ プレースホルダー 5">
            <a:extLst>
              <a:ext uri="{FF2B5EF4-FFF2-40B4-BE49-F238E27FC236}">
                <a16:creationId xmlns:a16="http://schemas.microsoft.com/office/drawing/2014/main" id="{5C18C5E0-5989-4A56-865A-CB9B5079C3C8}"/>
              </a:ext>
            </a:extLst>
          </p:cNvPr>
          <p:cNvSpPr txBox="1">
            <a:spLocks/>
          </p:cNvSpPr>
          <p:nvPr/>
        </p:nvSpPr>
        <p:spPr>
          <a:xfrm>
            <a:off x="0" y="1065478"/>
            <a:ext cx="1558655"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500 mm/s</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コンテンツ プレースホルダー 5">
            <a:extLst>
              <a:ext uri="{FF2B5EF4-FFF2-40B4-BE49-F238E27FC236}">
                <a16:creationId xmlns:a16="http://schemas.microsoft.com/office/drawing/2014/main" id="{05E54708-A24D-4BF2-B2BB-9917CD5C211C}"/>
              </a:ext>
            </a:extLst>
          </p:cNvPr>
          <p:cNvSpPr txBox="1">
            <a:spLocks/>
          </p:cNvSpPr>
          <p:nvPr/>
        </p:nvSpPr>
        <p:spPr>
          <a:xfrm>
            <a:off x="28794" y="2860820"/>
            <a:ext cx="1529861"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700</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mm/s</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a:extLst>
              <a:ext uri="{FF2B5EF4-FFF2-40B4-BE49-F238E27FC236}">
                <a16:creationId xmlns:a16="http://schemas.microsoft.com/office/drawing/2014/main" id="{781369C4-4FAC-4A77-BAFE-F7306CD3DF8D}"/>
              </a:ext>
            </a:extLst>
          </p:cNvPr>
          <p:cNvSpPr txBox="1"/>
          <p:nvPr/>
        </p:nvSpPr>
        <p:spPr>
          <a:xfrm>
            <a:off x="1510846" y="3997180"/>
            <a:ext cx="1620000" cy="369332"/>
          </a:xfrm>
          <a:prstGeom prst="rect">
            <a:avLst/>
          </a:prstGeom>
          <a:noFill/>
        </p:spPr>
        <p:txBody>
          <a:bodyPr wrap="square" rtlCol="0">
            <a:spAutoFit/>
          </a:bodyPr>
          <a:lstStyle/>
          <a:p>
            <a:pPr algn="ctr"/>
            <a:r>
              <a:rPr kumimoji="1" lang="en-US" altLang="ja-JP" dirty="0"/>
              <a:t>0.100s</a:t>
            </a:r>
            <a:endParaRPr kumimoji="1" lang="ja-JP" altLang="en-US" dirty="0"/>
          </a:p>
        </p:txBody>
      </p:sp>
      <p:sp>
        <p:nvSpPr>
          <p:cNvPr id="28" name="テキスト ボックス 27">
            <a:extLst>
              <a:ext uri="{FF2B5EF4-FFF2-40B4-BE49-F238E27FC236}">
                <a16:creationId xmlns:a16="http://schemas.microsoft.com/office/drawing/2014/main" id="{A2FE60C3-5922-4258-B85E-74AC94C8512A}"/>
              </a:ext>
            </a:extLst>
          </p:cNvPr>
          <p:cNvSpPr txBox="1"/>
          <p:nvPr/>
        </p:nvSpPr>
        <p:spPr>
          <a:xfrm>
            <a:off x="3175586" y="3997180"/>
            <a:ext cx="1620000" cy="369332"/>
          </a:xfrm>
          <a:prstGeom prst="rect">
            <a:avLst/>
          </a:prstGeom>
          <a:noFill/>
        </p:spPr>
        <p:txBody>
          <a:bodyPr wrap="square" rtlCol="0">
            <a:spAutoFit/>
          </a:bodyPr>
          <a:lstStyle/>
          <a:p>
            <a:pPr algn="ctr"/>
            <a:r>
              <a:rPr kumimoji="1" lang="en-US" altLang="ja-JP" dirty="0"/>
              <a:t>0.120s</a:t>
            </a:r>
            <a:endParaRPr kumimoji="1" lang="ja-JP" altLang="en-US" dirty="0"/>
          </a:p>
        </p:txBody>
      </p:sp>
      <p:sp>
        <p:nvSpPr>
          <p:cNvPr id="29" name="テキスト ボックス 28">
            <a:extLst>
              <a:ext uri="{FF2B5EF4-FFF2-40B4-BE49-F238E27FC236}">
                <a16:creationId xmlns:a16="http://schemas.microsoft.com/office/drawing/2014/main" id="{3152FDB7-31D5-4C3E-B929-0563608973D7}"/>
              </a:ext>
            </a:extLst>
          </p:cNvPr>
          <p:cNvSpPr txBox="1"/>
          <p:nvPr/>
        </p:nvSpPr>
        <p:spPr>
          <a:xfrm>
            <a:off x="4898165" y="3994737"/>
            <a:ext cx="1620000" cy="369332"/>
          </a:xfrm>
          <a:prstGeom prst="rect">
            <a:avLst/>
          </a:prstGeom>
          <a:noFill/>
        </p:spPr>
        <p:txBody>
          <a:bodyPr wrap="square" rtlCol="0">
            <a:spAutoFit/>
          </a:bodyPr>
          <a:lstStyle/>
          <a:p>
            <a:pPr algn="ctr"/>
            <a:r>
              <a:rPr kumimoji="1" lang="en-US" altLang="ja-JP" dirty="0"/>
              <a:t>0.140s</a:t>
            </a:r>
            <a:endParaRPr kumimoji="1" lang="ja-JP" altLang="en-US" dirty="0"/>
          </a:p>
        </p:txBody>
      </p:sp>
      <p:sp>
        <p:nvSpPr>
          <p:cNvPr id="30" name="テキスト ボックス 29">
            <a:extLst>
              <a:ext uri="{FF2B5EF4-FFF2-40B4-BE49-F238E27FC236}">
                <a16:creationId xmlns:a16="http://schemas.microsoft.com/office/drawing/2014/main" id="{56A345AC-DBF9-426C-A7C0-3C14C64F077F}"/>
              </a:ext>
            </a:extLst>
          </p:cNvPr>
          <p:cNvSpPr txBox="1"/>
          <p:nvPr/>
        </p:nvSpPr>
        <p:spPr>
          <a:xfrm>
            <a:off x="6562905" y="3994737"/>
            <a:ext cx="1620000" cy="369332"/>
          </a:xfrm>
          <a:prstGeom prst="rect">
            <a:avLst/>
          </a:prstGeom>
          <a:noFill/>
        </p:spPr>
        <p:txBody>
          <a:bodyPr wrap="square" rtlCol="0">
            <a:spAutoFit/>
          </a:bodyPr>
          <a:lstStyle/>
          <a:p>
            <a:pPr algn="ctr"/>
            <a:r>
              <a:rPr kumimoji="1" lang="en-US" altLang="ja-JP" dirty="0"/>
              <a:t>0.160s</a:t>
            </a:r>
            <a:endParaRPr kumimoji="1" lang="ja-JP" altLang="en-US" dirty="0"/>
          </a:p>
        </p:txBody>
      </p:sp>
      <p:sp>
        <p:nvSpPr>
          <p:cNvPr id="31" name="テキスト ボックス 30">
            <a:extLst>
              <a:ext uri="{FF2B5EF4-FFF2-40B4-BE49-F238E27FC236}">
                <a16:creationId xmlns:a16="http://schemas.microsoft.com/office/drawing/2014/main" id="{73A28BCE-2313-4D0D-8085-B05618F53369}"/>
              </a:ext>
            </a:extLst>
          </p:cNvPr>
          <p:cNvSpPr txBox="1"/>
          <p:nvPr/>
        </p:nvSpPr>
        <p:spPr>
          <a:xfrm>
            <a:off x="254000" y="5069677"/>
            <a:ext cx="8636000" cy="1200329"/>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700mm/s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では、気泡が塊で上昇し粒子の流入を止めていることがわかる。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空気の体積を比較してみる。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4" name="図 33">
            <a:extLst>
              <a:ext uri="{FF2B5EF4-FFF2-40B4-BE49-F238E27FC236}">
                <a16:creationId xmlns:a16="http://schemas.microsoft.com/office/drawing/2014/main" id="{6B2B9A2F-BF90-4F54-93AE-2260F5466A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1825" y="393992"/>
            <a:ext cx="1620000" cy="1620000"/>
          </a:xfrm>
          <a:prstGeom prst="rect">
            <a:avLst/>
          </a:prstGeom>
          <a:ln>
            <a:solidFill>
              <a:schemeClr val="bg1">
                <a:lumMod val="50000"/>
              </a:schemeClr>
            </a:solidFill>
          </a:ln>
        </p:spPr>
      </p:pic>
      <p:pic>
        <p:nvPicPr>
          <p:cNvPr id="36" name="図 35">
            <a:extLst>
              <a:ext uri="{FF2B5EF4-FFF2-40B4-BE49-F238E27FC236}">
                <a16:creationId xmlns:a16="http://schemas.microsoft.com/office/drawing/2014/main" id="{D844DE43-2DE4-4093-8B1A-384E70BD5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995" y="393992"/>
            <a:ext cx="1620000" cy="1620000"/>
          </a:xfrm>
          <a:prstGeom prst="rect">
            <a:avLst/>
          </a:prstGeom>
          <a:ln>
            <a:solidFill>
              <a:schemeClr val="bg1">
                <a:lumMod val="50000"/>
              </a:schemeClr>
            </a:solidFill>
          </a:ln>
        </p:spPr>
      </p:pic>
      <p:pic>
        <p:nvPicPr>
          <p:cNvPr id="38" name="図 37">
            <a:extLst>
              <a:ext uri="{FF2B5EF4-FFF2-40B4-BE49-F238E27FC236}">
                <a16:creationId xmlns:a16="http://schemas.microsoft.com/office/drawing/2014/main" id="{821FE125-ED4E-462F-B5AF-1E918440D2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7180" y="393992"/>
            <a:ext cx="1620000" cy="1620000"/>
          </a:xfrm>
          <a:prstGeom prst="rect">
            <a:avLst/>
          </a:prstGeom>
          <a:ln>
            <a:solidFill>
              <a:schemeClr val="bg1">
                <a:lumMod val="50000"/>
              </a:schemeClr>
            </a:solidFill>
          </a:ln>
        </p:spPr>
      </p:pic>
      <p:pic>
        <p:nvPicPr>
          <p:cNvPr id="40" name="図 39">
            <a:extLst>
              <a:ext uri="{FF2B5EF4-FFF2-40B4-BE49-F238E27FC236}">
                <a16:creationId xmlns:a16="http://schemas.microsoft.com/office/drawing/2014/main" id="{872A3FB0-011B-4657-9496-71DEC7F094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2905" y="393992"/>
            <a:ext cx="1620000" cy="1620000"/>
          </a:xfrm>
          <a:prstGeom prst="rect">
            <a:avLst/>
          </a:prstGeom>
          <a:ln>
            <a:solidFill>
              <a:schemeClr val="bg1">
                <a:lumMod val="50000"/>
              </a:schemeClr>
            </a:solidFill>
          </a:ln>
        </p:spPr>
      </p:pic>
      <p:pic>
        <p:nvPicPr>
          <p:cNvPr id="42" name="図 41">
            <a:extLst>
              <a:ext uri="{FF2B5EF4-FFF2-40B4-BE49-F238E27FC236}">
                <a16:creationId xmlns:a16="http://schemas.microsoft.com/office/drawing/2014/main" id="{4D2EEE22-706D-4568-A04A-677A12DB8E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7180" y="2186891"/>
            <a:ext cx="1620000" cy="1620000"/>
          </a:xfrm>
          <a:prstGeom prst="rect">
            <a:avLst/>
          </a:prstGeom>
          <a:ln>
            <a:solidFill>
              <a:schemeClr val="bg1">
                <a:lumMod val="50000"/>
              </a:schemeClr>
            </a:solidFill>
          </a:ln>
        </p:spPr>
      </p:pic>
      <p:pic>
        <p:nvPicPr>
          <p:cNvPr id="44" name="図 43">
            <a:extLst>
              <a:ext uri="{FF2B5EF4-FFF2-40B4-BE49-F238E27FC236}">
                <a16:creationId xmlns:a16="http://schemas.microsoft.com/office/drawing/2014/main" id="{46F34139-04DC-4B83-88D8-A0B2A654F4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2905" y="2186891"/>
            <a:ext cx="1620000" cy="1620000"/>
          </a:xfrm>
          <a:prstGeom prst="rect">
            <a:avLst/>
          </a:prstGeom>
          <a:ln>
            <a:solidFill>
              <a:schemeClr val="bg1">
                <a:lumMod val="50000"/>
              </a:schemeClr>
            </a:solidFill>
          </a:ln>
        </p:spPr>
      </p:pic>
      <p:pic>
        <p:nvPicPr>
          <p:cNvPr id="46" name="図 45">
            <a:extLst>
              <a:ext uri="{FF2B5EF4-FFF2-40B4-BE49-F238E27FC236}">
                <a16:creationId xmlns:a16="http://schemas.microsoft.com/office/drawing/2014/main" id="{CC985BD8-0EE0-4638-A5F0-FC70C45CE7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91825" y="2189334"/>
            <a:ext cx="1620000" cy="1620000"/>
          </a:xfrm>
          <a:prstGeom prst="rect">
            <a:avLst/>
          </a:prstGeom>
          <a:ln>
            <a:solidFill>
              <a:schemeClr val="bg1">
                <a:lumMod val="50000"/>
              </a:schemeClr>
            </a:solidFill>
          </a:ln>
        </p:spPr>
      </p:pic>
      <p:pic>
        <p:nvPicPr>
          <p:cNvPr id="48" name="図 47">
            <a:extLst>
              <a:ext uri="{FF2B5EF4-FFF2-40B4-BE49-F238E27FC236}">
                <a16:creationId xmlns:a16="http://schemas.microsoft.com/office/drawing/2014/main" id="{1FA57F0E-0FF8-4314-98A8-33358B7628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44995" y="2189334"/>
            <a:ext cx="1620000" cy="1620000"/>
          </a:xfrm>
          <a:prstGeom prst="rect">
            <a:avLst/>
          </a:prstGeom>
          <a:ln>
            <a:solidFill>
              <a:schemeClr val="bg1">
                <a:lumMod val="50000"/>
              </a:schemeClr>
            </a:solidFill>
          </a:ln>
        </p:spPr>
      </p:pic>
      <p:pic>
        <p:nvPicPr>
          <p:cNvPr id="50" name="図 49">
            <a:extLst>
              <a:ext uri="{FF2B5EF4-FFF2-40B4-BE49-F238E27FC236}">
                <a16:creationId xmlns:a16="http://schemas.microsoft.com/office/drawing/2014/main" id="{B23B0BFB-F7AB-44F0-B1C0-886115EC47D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82893" y="9581"/>
            <a:ext cx="887111" cy="2326849"/>
          </a:xfrm>
          <a:prstGeom prst="rect">
            <a:avLst/>
          </a:prstGeom>
        </p:spPr>
      </p:pic>
      <p:pic>
        <p:nvPicPr>
          <p:cNvPr id="52" name="図 51">
            <a:extLst>
              <a:ext uri="{FF2B5EF4-FFF2-40B4-BE49-F238E27FC236}">
                <a16:creationId xmlns:a16="http://schemas.microsoft.com/office/drawing/2014/main" id="{FC0F114D-61B6-4147-9FB6-7A8A05A563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82893" y="2350639"/>
            <a:ext cx="887111" cy="2645950"/>
          </a:xfrm>
          <a:prstGeom prst="rect">
            <a:avLst/>
          </a:prstGeom>
        </p:spPr>
      </p:pic>
    </p:spTree>
    <p:extLst>
      <p:ext uri="{BB962C8B-B14F-4D97-AF65-F5344CB8AC3E}">
        <p14:creationId xmlns:p14="http://schemas.microsoft.com/office/powerpoint/2010/main" val="2669808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91C5F9E-D4EF-4AB9-AE0C-0F50A30DA27A}"/>
              </a:ext>
            </a:extLst>
          </p:cNvPr>
          <p:cNvSpPr txBox="1"/>
          <p:nvPr/>
        </p:nvSpPr>
        <p:spPr>
          <a:xfrm>
            <a:off x="308544" y="1214943"/>
            <a:ext cx="3959675" cy="3416320"/>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グラフ中で線が極大値をとる時刻は、それぞれの速度において、下杵降下が終了する時刻である。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700[mm/s]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では、下杵降下終了時点において、金型領域内に溜まった空気の量が多いことがわかる。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ボックス 3">
            <a:extLst>
              <a:ext uri="{FF2B5EF4-FFF2-40B4-BE49-F238E27FC236}">
                <a16:creationId xmlns:a16="http://schemas.microsoft.com/office/drawing/2014/main" id="{B863B404-C066-4EA7-918D-E8F520E6AF4D}"/>
              </a:ext>
            </a:extLst>
          </p:cNvPr>
          <p:cNvSpPr txBox="1"/>
          <p:nvPr/>
        </p:nvSpPr>
        <p:spPr>
          <a:xfrm>
            <a:off x="4429124" y="4543425"/>
            <a:ext cx="4518248"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空気体積の変化</a:t>
            </a:r>
          </a:p>
        </p:txBody>
      </p:sp>
      <p:graphicFrame>
        <p:nvGraphicFramePr>
          <p:cNvPr id="5" name="グラフ 4">
            <a:extLst>
              <a:ext uri="{FF2B5EF4-FFF2-40B4-BE49-F238E27FC236}">
                <a16:creationId xmlns:a16="http://schemas.microsoft.com/office/drawing/2014/main" id="{328593FC-836F-4CC6-825B-BA8724FC8317}"/>
              </a:ext>
            </a:extLst>
          </p:cNvPr>
          <p:cNvGraphicFramePr>
            <a:graphicFrameLocks/>
          </p:cNvGraphicFramePr>
          <p:nvPr>
            <p:extLst>
              <p:ext uri="{D42A27DB-BD31-4B8C-83A1-F6EECF244321}">
                <p14:modId xmlns:p14="http://schemas.microsoft.com/office/powerpoint/2010/main" val="3946006480"/>
              </p:ext>
            </p:extLst>
          </p:nvPr>
        </p:nvGraphicFramePr>
        <p:xfrm>
          <a:off x="4429124" y="933450"/>
          <a:ext cx="4518248" cy="36099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8908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720BDE3-29DC-40EA-8644-B011EF1A627D}"/>
              </a:ext>
            </a:extLst>
          </p:cNvPr>
          <p:cNvSpPr txBox="1"/>
          <p:nvPr/>
        </p:nvSpPr>
        <p:spPr>
          <a:xfrm>
            <a:off x="328612" y="166241"/>
            <a:ext cx="8486775" cy="584775"/>
          </a:xfrm>
          <a:prstGeom prst="rect">
            <a:avLst/>
          </a:prstGeom>
          <a:noFill/>
        </p:spPr>
        <p:txBody>
          <a:bodyPr wrap="square" rtlCol="0">
            <a:spAutoFit/>
          </a:bodyPr>
          <a:lstStyle/>
          <a:p>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500, 700[mm/s]</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の比較まとめ。</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テキスト ボックス 2">
            <a:extLst>
              <a:ext uri="{FF2B5EF4-FFF2-40B4-BE49-F238E27FC236}">
                <a16:creationId xmlns:a16="http://schemas.microsoft.com/office/drawing/2014/main" id="{98CEFE7B-773E-4987-9A1F-01557F809345}"/>
              </a:ext>
            </a:extLst>
          </p:cNvPr>
          <p:cNvSpPr txBox="1"/>
          <p:nvPr/>
        </p:nvSpPr>
        <p:spPr>
          <a:xfrm>
            <a:off x="328611" y="1671191"/>
            <a:ext cx="8486775" cy="2308324"/>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700[mm/s]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では、気泡の上昇により粒子の流入が阻害される時間が長かった。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これは、金型領域に貯まる空気の体積が大きく塊として気泡が抜けようとするためと考えられる。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just"/>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その結果として、</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700[mm/s]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では充填時間が伸びた。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171088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720BDE3-29DC-40EA-8644-B011EF1A627D}"/>
              </a:ext>
            </a:extLst>
          </p:cNvPr>
          <p:cNvSpPr txBox="1"/>
          <p:nvPr/>
        </p:nvSpPr>
        <p:spPr>
          <a:xfrm>
            <a:off x="328612" y="166241"/>
            <a:ext cx="8486775" cy="584775"/>
          </a:xfrm>
          <a:prstGeom prst="rect">
            <a:avLst/>
          </a:prstGeom>
          <a:noFill/>
        </p:spPr>
        <p:txBody>
          <a:bodyPr wrap="square" rtlCol="0">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下杵降下速度の比較のまとめ</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テキスト ボックス 2">
            <a:extLst>
              <a:ext uri="{FF2B5EF4-FFF2-40B4-BE49-F238E27FC236}">
                <a16:creationId xmlns:a16="http://schemas.microsoft.com/office/drawing/2014/main" id="{98CEFE7B-773E-4987-9A1F-01557F809345}"/>
              </a:ext>
            </a:extLst>
          </p:cNvPr>
          <p:cNvSpPr txBox="1"/>
          <p:nvPr/>
        </p:nvSpPr>
        <p:spPr>
          <a:xfrm>
            <a:off x="328612" y="985391"/>
            <a:ext cx="8486775" cy="452431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下杵降下速度を</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100~700[mm/s]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の間で変化させ、比較を行った。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下杵降下速度が大きいほど</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algn="just"/>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初期の粒子の流入量が大きい </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充填時間を短縮させる</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金型領域に貯まる空気の体積が大きく、塊として抜けていこうとする </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充填時間を伸ばす</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という</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つの</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性質が明らかとなった。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この</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つの</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性質のバランスにより、充填時間が決定するため、</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充填時間は、ある下杵降下速度において極小値をとると考えられる。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今回の条件では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付近で極小値をとる）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66279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DD4467E-EEA8-4C0E-B265-D8649E63EA7B}"/>
              </a:ext>
            </a:extLst>
          </p:cNvPr>
          <p:cNvSpPr txBox="1"/>
          <p:nvPr/>
        </p:nvSpPr>
        <p:spPr>
          <a:xfrm>
            <a:off x="328612" y="1139512"/>
            <a:ext cx="8486775" cy="95410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下杵降下速度を</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100~700[mm/s]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間で変化させ、比較する</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刻み</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6" name="テキスト ボックス 5">
            <a:extLst>
              <a:ext uri="{FF2B5EF4-FFF2-40B4-BE49-F238E27FC236}">
                <a16:creationId xmlns:a16="http://schemas.microsoft.com/office/drawing/2014/main" id="{D79C5AFF-B1FD-47C7-A3F3-96790B92923F}"/>
              </a:ext>
            </a:extLst>
          </p:cNvPr>
          <p:cNvSpPr txBox="1"/>
          <p:nvPr/>
        </p:nvSpPr>
        <p:spPr>
          <a:xfrm>
            <a:off x="333375" y="503582"/>
            <a:ext cx="3593308"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条件</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図 3">
            <a:extLst>
              <a:ext uri="{FF2B5EF4-FFF2-40B4-BE49-F238E27FC236}">
                <a16:creationId xmlns:a16="http://schemas.microsoft.com/office/drawing/2014/main" id="{0A537BC0-3641-4B1B-A632-3624E1D1C3C0}"/>
              </a:ext>
            </a:extLst>
          </p:cNvPr>
          <p:cNvPicPr>
            <a:picLocks noChangeAspect="1"/>
          </p:cNvPicPr>
          <p:nvPr/>
        </p:nvPicPr>
        <p:blipFill rotWithShape="1">
          <a:blip r:embed="rId2">
            <a:extLst>
              <a:ext uri="{28A0092B-C50C-407E-A947-70E740481C1C}">
                <a14:useLocalDpi xmlns:a14="http://schemas.microsoft.com/office/drawing/2010/main" val="0"/>
              </a:ext>
            </a:extLst>
          </a:blip>
          <a:srcRect l="18985" r="23061"/>
          <a:stretch/>
        </p:blipFill>
        <p:spPr>
          <a:xfrm>
            <a:off x="342641" y="2841546"/>
            <a:ext cx="1323031" cy="2282910"/>
          </a:xfrm>
          <a:prstGeom prst="rect">
            <a:avLst/>
          </a:prstGeom>
          <a:ln w="19050">
            <a:solidFill>
              <a:schemeClr val="bg1"/>
            </a:solidFill>
          </a:ln>
        </p:spPr>
      </p:pic>
      <p:pic>
        <p:nvPicPr>
          <p:cNvPr id="7" name="図 6" descr="C:\Users\Yoshida\Desktop\figures\壁面モデル2.png">
            <a:extLst>
              <a:ext uri="{FF2B5EF4-FFF2-40B4-BE49-F238E27FC236}">
                <a16:creationId xmlns:a16="http://schemas.microsoft.com/office/drawing/2014/main" id="{B0B6B0A5-8372-4D2A-AD62-9DCB8B63DC69}"/>
              </a:ext>
            </a:extLst>
          </p:cNvPr>
          <p:cNvPicPr/>
          <p:nvPr/>
        </p:nvPicPr>
        <p:blipFill rotWithShape="1">
          <a:blip r:embed="rId3" cstate="print">
            <a:extLst>
              <a:ext uri="{28A0092B-C50C-407E-A947-70E740481C1C}">
                <a14:useLocalDpi xmlns:a14="http://schemas.microsoft.com/office/drawing/2010/main" val="0"/>
              </a:ext>
            </a:extLst>
          </a:blip>
          <a:srcRect l="21633" r="24811"/>
          <a:stretch/>
        </p:blipFill>
        <p:spPr bwMode="auto">
          <a:xfrm>
            <a:off x="1643207" y="2945790"/>
            <a:ext cx="1350630" cy="2092938"/>
          </a:xfrm>
          <a:prstGeom prst="rect">
            <a:avLst/>
          </a:prstGeom>
          <a:noFill/>
          <a:ln w="19050">
            <a:solidFill>
              <a:schemeClr val="bg1"/>
            </a:solidFill>
          </a:ln>
        </p:spPr>
      </p:pic>
      <p:sp>
        <p:nvSpPr>
          <p:cNvPr id="9" name="正方形/長方形 8">
            <a:extLst>
              <a:ext uri="{FF2B5EF4-FFF2-40B4-BE49-F238E27FC236}">
                <a16:creationId xmlns:a16="http://schemas.microsoft.com/office/drawing/2014/main" id="{32CCB1AC-69FD-4B54-9A3C-0A7307E09E30}"/>
              </a:ext>
            </a:extLst>
          </p:cNvPr>
          <p:cNvSpPr/>
          <p:nvPr/>
        </p:nvSpPr>
        <p:spPr>
          <a:xfrm>
            <a:off x="1692135" y="4403727"/>
            <a:ext cx="270059" cy="3307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正方形/長方形 10">
            <a:extLst>
              <a:ext uri="{FF2B5EF4-FFF2-40B4-BE49-F238E27FC236}">
                <a16:creationId xmlns:a16="http://schemas.microsoft.com/office/drawing/2014/main" id="{E121AFC7-A264-41CB-A8B6-57E0D99E924E}"/>
              </a:ext>
            </a:extLst>
          </p:cNvPr>
          <p:cNvSpPr/>
          <p:nvPr/>
        </p:nvSpPr>
        <p:spPr>
          <a:xfrm>
            <a:off x="343324" y="2930135"/>
            <a:ext cx="2513285" cy="2194321"/>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 name="テキスト ボックス 11">
            <a:extLst>
              <a:ext uri="{FF2B5EF4-FFF2-40B4-BE49-F238E27FC236}">
                <a16:creationId xmlns:a16="http://schemas.microsoft.com/office/drawing/2014/main" id="{1680376F-065C-484F-A853-A154056EF62B}"/>
              </a:ext>
            </a:extLst>
          </p:cNvPr>
          <p:cNvSpPr txBox="1"/>
          <p:nvPr/>
        </p:nvSpPr>
        <p:spPr>
          <a:xfrm>
            <a:off x="1961775" y="4813865"/>
            <a:ext cx="894834" cy="216497"/>
          </a:xfrm>
          <a:prstGeom prst="rect">
            <a:avLst/>
          </a:prstGeom>
          <a:noFill/>
        </p:spPr>
        <p:txBody>
          <a:bodyPr wrap="square" rtlCol="0">
            <a:spAutoFit/>
          </a:bodyPr>
          <a:lstStyle/>
          <a:p>
            <a:pPr algn="r"/>
            <a:r>
              <a:rPr lang="en-US" altLang="ja-JP" sz="788" dirty="0">
                <a:latin typeface="Arial" panose="020B0604020202020204" pitchFamily="34" charset="0"/>
                <a:cs typeface="Arial" panose="020B0604020202020204" pitchFamily="34" charset="0"/>
              </a:rPr>
              <a:t>Unit : mm</a:t>
            </a:r>
            <a:endParaRPr lang="ja-JP" altLang="en-US" sz="788"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13" name="表 12">
                <a:extLst>
                  <a:ext uri="{FF2B5EF4-FFF2-40B4-BE49-F238E27FC236}">
                    <a16:creationId xmlns:a16="http://schemas.microsoft.com/office/drawing/2014/main" id="{B1B511DD-DD8C-4FC5-9C8F-D76601AF0DF6}"/>
                  </a:ext>
                </a:extLst>
              </p:cNvPr>
              <p:cNvGraphicFramePr>
                <a:graphicFrameLocks noGrp="1"/>
              </p:cNvGraphicFramePr>
              <p:nvPr>
                <p:extLst>
                  <p:ext uri="{D42A27DB-BD31-4B8C-83A1-F6EECF244321}">
                    <p14:modId xmlns:p14="http://schemas.microsoft.com/office/powerpoint/2010/main" val="3190938700"/>
                  </p:ext>
                </p:extLst>
              </p:nvPr>
            </p:nvGraphicFramePr>
            <p:xfrm>
              <a:off x="6049964" y="2216730"/>
              <a:ext cx="2460690" cy="2335924"/>
            </p:xfrm>
            <a:graphic>
              <a:graphicData uri="http://schemas.openxmlformats.org/drawingml/2006/table">
                <a:tbl>
                  <a:tblPr>
                    <a:tableStyleId>{8EC20E35-A176-4012-BC5E-935CFFF8708E}</a:tableStyleId>
                  </a:tblPr>
                  <a:tblGrid>
                    <a:gridCol w="1230345">
                      <a:extLst>
                        <a:ext uri="{9D8B030D-6E8A-4147-A177-3AD203B41FA5}">
                          <a16:colId xmlns:a16="http://schemas.microsoft.com/office/drawing/2014/main" val="20000"/>
                        </a:ext>
                      </a:extLst>
                    </a:gridCol>
                    <a:gridCol w="1230345">
                      <a:extLst>
                        <a:ext uri="{9D8B030D-6E8A-4147-A177-3AD203B41FA5}">
                          <a16:colId xmlns:a16="http://schemas.microsoft.com/office/drawing/2014/main" val="20001"/>
                        </a:ext>
                      </a:extLst>
                    </a:gridCol>
                  </a:tblGrid>
                  <a:tr h="297815">
                    <a:tc gridSpan="2">
                      <a:txBody>
                        <a:bodyPr/>
                        <a:lstStyle/>
                        <a:p>
                          <a:pPr algn="ctr" fontAlgn="ctr"/>
                          <a:r>
                            <a:rPr lang="en-US" sz="800" u="sng" strike="noStrike" dirty="0">
                              <a:effectLst/>
                              <a:latin typeface="+mn-lt"/>
                            </a:rPr>
                            <a:t>Gas</a:t>
                          </a:r>
                          <a:r>
                            <a:rPr lang="ja-JP" altLang="en-US" sz="800" u="sng" strike="noStrike" dirty="0">
                              <a:effectLst/>
                              <a:latin typeface="+mn-lt"/>
                            </a:rPr>
                            <a:t> </a:t>
                          </a:r>
                          <a:r>
                            <a:rPr lang="en-US" altLang="ja-JP" sz="800" u="sng" strike="noStrike" dirty="0">
                              <a:effectLst/>
                              <a:latin typeface="+mn-lt"/>
                            </a:rPr>
                            <a:t>phase</a:t>
                          </a:r>
                          <a:endParaRPr lang="en-US" sz="8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hMerge="1">
                      <a:txBody>
                        <a:bodyPr/>
                        <a:lstStyle/>
                        <a:p>
                          <a:endParaRPr kumimoji="1" lang="ja-JP" altLang="en-US"/>
                        </a:p>
                      </a:txBody>
                      <a:tcPr/>
                    </a:tc>
                    <a:extLst>
                      <a:ext uri="{0D108BD9-81ED-4DB2-BD59-A6C34878D82A}">
                        <a16:rowId xmlns:a16="http://schemas.microsoft.com/office/drawing/2014/main" val="10000"/>
                      </a:ext>
                    </a:extLst>
                  </a:tr>
                  <a:tr h="237225">
                    <a:tc>
                      <a:txBody>
                        <a:bodyPr/>
                        <a:lstStyle/>
                        <a:p>
                          <a:pPr algn="ctr" fontAlgn="ctr"/>
                          <a:r>
                            <a:rPr lang="en-US" sz="800" u="none" strike="noStrike" dirty="0">
                              <a:effectLst/>
                              <a:latin typeface="+mn-lt"/>
                            </a:rPr>
                            <a:t> Viscosity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14:m>
                            <m:oMath xmlns:m="http://schemas.openxmlformats.org/officeDocument/2006/math">
                              <m:r>
                                <a:rPr lang="en-US" altLang="ja-JP" sz="800" u="none" strike="noStrike" dirty="0" smtClean="0">
                                  <a:effectLst/>
                                  <a:latin typeface="Cambria Math" panose="02040503050406030204" pitchFamily="18" charset="0"/>
                                </a:rPr>
                                <m:t> 1.8×</m:t>
                              </m:r>
                              <m:sSup>
                                <m:sSupPr>
                                  <m:ctrlPr>
                                    <a:rPr lang="en-US" altLang="ja-JP" sz="800" i="1" u="none" strike="noStrike" dirty="0" smtClean="0">
                                      <a:effectLst/>
                                      <a:latin typeface="Cambria Math" panose="02040503050406030204" pitchFamily="18" charset="0"/>
                                    </a:rPr>
                                  </m:ctrlPr>
                                </m:sSupPr>
                                <m:e>
                                  <m:r>
                                    <a:rPr lang="en-US" altLang="ja-JP" sz="800" u="none" strike="noStrike" dirty="0" smtClean="0">
                                      <a:effectLst/>
                                      <a:latin typeface="Cambria Math" panose="02040503050406030204" pitchFamily="18" charset="0"/>
                                    </a:rPr>
                                    <m:t>10</m:t>
                                  </m:r>
                                </m:e>
                                <m:sup>
                                  <m:r>
                                    <a:rPr lang="en-US" altLang="ja-JP" sz="800" u="none" strike="noStrike" dirty="0" smtClean="0">
                                      <a:effectLst/>
                                      <a:latin typeface="Cambria Math" panose="02040503050406030204" pitchFamily="18" charset="0"/>
                                    </a:rPr>
                                    <m:t>−5</m:t>
                                  </m:r>
                                </m:sup>
                              </m:sSup>
                            </m:oMath>
                          </a14:m>
                          <a:r>
                            <a:rPr lang="en-US" altLang="ja-JP" sz="800" u="none" strike="noStrike" dirty="0">
                              <a:effectLst/>
                              <a:latin typeface="+mn-lt"/>
                            </a:rPr>
                            <a:t> [Pa</a:t>
                          </a:r>
                          <a:r>
                            <a:rPr lang="ja-JP" altLang="en-US" sz="800" u="none" strike="noStrike" dirty="0">
                              <a:effectLst/>
                              <a:latin typeface="+mn-lt"/>
                            </a:rPr>
                            <a:t>・</a:t>
                          </a:r>
                          <a:r>
                            <a:rPr lang="en-US" altLang="ja-JP" sz="800" u="none" strike="noStrike" dirty="0">
                              <a:effectLst/>
                              <a:latin typeface="+mn-lt"/>
                            </a:rPr>
                            <a:t>s]</a:t>
                          </a:r>
                          <a:endParaRPr lang="en-US" altLang="ja-JP"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1"/>
                      </a:ext>
                    </a:extLst>
                  </a:tr>
                  <a:tr h="234701">
                    <a:tc>
                      <a:txBody>
                        <a:bodyPr/>
                        <a:lstStyle/>
                        <a:p>
                          <a:pPr algn="ctr" fontAlgn="ctr"/>
                          <a:r>
                            <a:rPr lang="en-US" sz="800" u="none" strike="noStrike" dirty="0">
                              <a:effectLst/>
                              <a:latin typeface="+mn-lt"/>
                            </a:rPr>
                            <a:t> Density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altLang="ja-JP" sz="800" u="none" strike="noStrike" dirty="0">
                              <a:effectLst/>
                              <a:latin typeface="+mn-lt"/>
                            </a:rPr>
                            <a:t> 1 [kg/m</a:t>
                          </a:r>
                          <a:r>
                            <a:rPr lang="en-US" altLang="ja-JP" sz="800" u="none" strike="noStrike" baseline="30000" dirty="0">
                              <a:effectLst/>
                              <a:latin typeface="+mn-lt"/>
                            </a:rPr>
                            <a:t>3</a:t>
                          </a:r>
                          <a:r>
                            <a:rPr lang="en-US" altLang="ja-JP" sz="800" u="none" strike="noStrike" baseline="0" dirty="0">
                              <a:effectLst/>
                              <a:latin typeface="+mn-lt"/>
                            </a:rPr>
                            <a:t>]</a:t>
                          </a:r>
                          <a:endParaRPr lang="ja-JP" altLang="en-US" sz="8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5358" marR="5358" marT="5358" marB="0" anchor="ctr"/>
                    </a:tc>
                    <a:extLst>
                      <a:ext uri="{0D108BD9-81ED-4DB2-BD59-A6C34878D82A}">
                        <a16:rowId xmlns:a16="http://schemas.microsoft.com/office/drawing/2014/main" val="10002"/>
                      </a:ext>
                    </a:extLst>
                  </a:tr>
                  <a:tr h="289535">
                    <a:tc gridSpan="2">
                      <a:txBody>
                        <a:bodyPr/>
                        <a:lstStyle/>
                        <a:p>
                          <a:pPr algn="ctr" fontAlgn="ctr"/>
                          <a:r>
                            <a:rPr lang="en-US" altLang="ja-JP" sz="800" u="sng" strike="noStrike" dirty="0">
                              <a:effectLst/>
                              <a:latin typeface="+mn-lt"/>
                            </a:rPr>
                            <a:t>Solid phase</a:t>
                          </a:r>
                          <a:endParaRPr lang="ja-JP" altLang="en-US" sz="8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5358" marR="5358" marT="5358"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235784">
                    <a:tc>
                      <a:txBody>
                        <a:bodyPr/>
                        <a:lstStyle/>
                        <a:p>
                          <a:pPr algn="ctr" fontAlgn="ctr"/>
                          <a:r>
                            <a:rPr lang="en-US" sz="800" u="none" strike="noStrike" dirty="0">
                              <a:effectLst/>
                              <a:latin typeface="+mn-lt"/>
                            </a:rPr>
                            <a:t> Density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1500 </a:t>
                          </a:r>
                          <a:r>
                            <a:rPr lang="en-US" altLang="ja-JP" sz="800" u="none" strike="noStrike" dirty="0">
                              <a:effectLst/>
                              <a:latin typeface="+mn-lt"/>
                            </a:rPr>
                            <a:t>[kg/m</a:t>
                          </a:r>
                          <a:r>
                            <a:rPr lang="en-US" altLang="ja-JP" sz="800" u="none" strike="noStrike" baseline="30000" dirty="0">
                              <a:effectLst/>
                              <a:latin typeface="+mn-lt"/>
                            </a:rPr>
                            <a:t>3</a:t>
                          </a:r>
                          <a:r>
                            <a:rPr lang="en-US" altLang="ja-JP" sz="800" u="none" strike="noStrike" baseline="0" dirty="0">
                              <a:effectLst/>
                              <a:latin typeface="+mn-lt"/>
                            </a:rPr>
                            <a:t>]</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424046096"/>
                      </a:ext>
                    </a:extLst>
                  </a:tr>
                  <a:tr h="234701">
                    <a:tc>
                      <a:txBody>
                        <a:bodyPr/>
                        <a:lstStyle/>
                        <a:p>
                          <a:pPr algn="ctr" fontAlgn="ctr"/>
                          <a:r>
                            <a:rPr lang="en-US" sz="800" u="none" strike="noStrike" dirty="0">
                              <a:effectLst/>
                              <a:latin typeface="+mn-lt"/>
                            </a:rPr>
                            <a:t> Spring constant</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50</a:t>
                          </a:r>
                          <a:r>
                            <a:rPr lang="en-US" sz="800" u="none" strike="noStrike" baseline="0" dirty="0">
                              <a:effectLst/>
                              <a:latin typeface="+mn-lt"/>
                            </a:rPr>
                            <a:t> [N/m] </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6"/>
                      </a:ext>
                    </a:extLst>
                  </a:tr>
                  <a:tr h="413678">
                    <a:tc>
                      <a:txBody>
                        <a:bodyPr/>
                        <a:lstStyle/>
                        <a:p>
                          <a:pPr algn="ctr" fontAlgn="ctr"/>
                          <a:r>
                            <a:rPr lang="en-US" sz="800" u="none" strike="noStrike" dirty="0">
                              <a:effectLst/>
                              <a:latin typeface="+mn-lt"/>
                            </a:rPr>
                            <a:t> Coefficient of restitution</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0.9</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7"/>
                      </a:ext>
                    </a:extLst>
                  </a:tr>
                  <a:tr h="392485">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800" u="none" strike="noStrike" dirty="0">
                              <a:effectLst/>
                              <a:latin typeface="+mn-lt"/>
                            </a:rPr>
                            <a:t> Coefficient of friction</a:t>
                          </a:r>
                        </a:p>
                      </a:txBody>
                      <a:tcPr marL="5358" marR="5358" marT="5358" marB="0" anchor="ctr"/>
                    </a:tc>
                    <a:tc>
                      <a:txBody>
                        <a:bodyPr/>
                        <a:lstStyle/>
                        <a:p>
                          <a:pPr algn="ctr" fontAlgn="ctr"/>
                          <a:r>
                            <a:rPr lang="en-US" sz="800" u="none" strike="noStrike" dirty="0">
                              <a:effectLst/>
                              <a:latin typeface="+mn-lt"/>
                            </a:rPr>
                            <a:t> 0.3</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8"/>
                      </a:ext>
                    </a:extLst>
                  </a:tr>
                </a:tbl>
              </a:graphicData>
            </a:graphic>
          </p:graphicFrame>
        </mc:Choice>
        <mc:Fallback xmlns="">
          <p:graphicFrame>
            <p:nvGraphicFramePr>
              <p:cNvPr id="13" name="表 12">
                <a:extLst>
                  <a:ext uri="{FF2B5EF4-FFF2-40B4-BE49-F238E27FC236}">
                    <a16:creationId xmlns:a16="http://schemas.microsoft.com/office/drawing/2014/main" id="{B1B511DD-DD8C-4FC5-9C8F-D76601AF0DF6}"/>
                  </a:ext>
                </a:extLst>
              </p:cNvPr>
              <p:cNvGraphicFramePr>
                <a:graphicFrameLocks noGrp="1"/>
              </p:cNvGraphicFramePr>
              <p:nvPr>
                <p:extLst>
                  <p:ext uri="{D42A27DB-BD31-4B8C-83A1-F6EECF244321}">
                    <p14:modId xmlns:p14="http://schemas.microsoft.com/office/powerpoint/2010/main" val="3190938700"/>
                  </p:ext>
                </p:extLst>
              </p:nvPr>
            </p:nvGraphicFramePr>
            <p:xfrm>
              <a:off x="6049964" y="2216730"/>
              <a:ext cx="2460690" cy="2335924"/>
            </p:xfrm>
            <a:graphic>
              <a:graphicData uri="http://schemas.openxmlformats.org/drawingml/2006/table">
                <a:tbl>
                  <a:tblPr>
                    <a:tableStyleId>{8EC20E35-A176-4012-BC5E-935CFFF8708E}</a:tableStyleId>
                  </a:tblPr>
                  <a:tblGrid>
                    <a:gridCol w="1230345">
                      <a:extLst>
                        <a:ext uri="{9D8B030D-6E8A-4147-A177-3AD203B41FA5}">
                          <a16:colId xmlns:a16="http://schemas.microsoft.com/office/drawing/2014/main" val="20000"/>
                        </a:ext>
                      </a:extLst>
                    </a:gridCol>
                    <a:gridCol w="1230345">
                      <a:extLst>
                        <a:ext uri="{9D8B030D-6E8A-4147-A177-3AD203B41FA5}">
                          <a16:colId xmlns:a16="http://schemas.microsoft.com/office/drawing/2014/main" val="20001"/>
                        </a:ext>
                      </a:extLst>
                    </a:gridCol>
                  </a:tblGrid>
                  <a:tr h="297815">
                    <a:tc gridSpan="2">
                      <a:txBody>
                        <a:bodyPr/>
                        <a:lstStyle/>
                        <a:p>
                          <a:pPr algn="ctr" fontAlgn="ctr"/>
                          <a:r>
                            <a:rPr lang="en-US" sz="800" u="sng" strike="noStrike" dirty="0">
                              <a:effectLst/>
                              <a:latin typeface="+mn-lt"/>
                            </a:rPr>
                            <a:t>Gas</a:t>
                          </a:r>
                          <a:r>
                            <a:rPr lang="ja-JP" altLang="en-US" sz="800" u="sng" strike="noStrike" dirty="0">
                              <a:effectLst/>
                              <a:latin typeface="+mn-lt"/>
                            </a:rPr>
                            <a:t> </a:t>
                          </a:r>
                          <a:r>
                            <a:rPr lang="en-US" altLang="ja-JP" sz="800" u="sng" strike="noStrike" dirty="0">
                              <a:effectLst/>
                              <a:latin typeface="+mn-lt"/>
                            </a:rPr>
                            <a:t>phase</a:t>
                          </a:r>
                          <a:endParaRPr lang="en-US" sz="8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hMerge="1">
                      <a:txBody>
                        <a:bodyPr/>
                        <a:lstStyle/>
                        <a:p>
                          <a:endParaRPr kumimoji="1" lang="ja-JP" altLang="en-US"/>
                        </a:p>
                      </a:txBody>
                      <a:tcPr/>
                    </a:tc>
                    <a:extLst>
                      <a:ext uri="{0D108BD9-81ED-4DB2-BD59-A6C34878D82A}">
                        <a16:rowId xmlns:a16="http://schemas.microsoft.com/office/drawing/2014/main" val="10000"/>
                      </a:ext>
                    </a:extLst>
                  </a:tr>
                  <a:tr h="237225">
                    <a:tc>
                      <a:txBody>
                        <a:bodyPr/>
                        <a:lstStyle/>
                        <a:p>
                          <a:pPr algn="ctr" fontAlgn="ctr"/>
                          <a:r>
                            <a:rPr lang="en-US" sz="800" u="none" strike="noStrike" dirty="0">
                              <a:effectLst/>
                              <a:latin typeface="+mn-lt"/>
                            </a:rPr>
                            <a:t> Viscosity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endParaRPr lang="ja-JP"/>
                        </a:p>
                      </a:txBody>
                      <a:tcPr marL="5358" marR="5358" marT="5358" marB="0" anchor="ctr">
                        <a:blipFill>
                          <a:blip r:embed="rId4"/>
                          <a:stretch>
                            <a:fillRect l="-100495" t="-130769" r="-990" b="-764103"/>
                          </a:stretch>
                        </a:blipFill>
                      </a:tcPr>
                    </a:tc>
                    <a:extLst>
                      <a:ext uri="{0D108BD9-81ED-4DB2-BD59-A6C34878D82A}">
                        <a16:rowId xmlns:a16="http://schemas.microsoft.com/office/drawing/2014/main" val="10001"/>
                      </a:ext>
                    </a:extLst>
                  </a:tr>
                  <a:tr h="234701">
                    <a:tc>
                      <a:txBody>
                        <a:bodyPr/>
                        <a:lstStyle/>
                        <a:p>
                          <a:pPr algn="ctr" fontAlgn="ctr"/>
                          <a:r>
                            <a:rPr lang="en-US" sz="800" u="none" strike="noStrike" dirty="0">
                              <a:effectLst/>
                              <a:latin typeface="+mn-lt"/>
                            </a:rPr>
                            <a:t> Density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altLang="ja-JP" sz="800" u="none" strike="noStrike" dirty="0">
                              <a:effectLst/>
                              <a:latin typeface="+mn-lt"/>
                            </a:rPr>
                            <a:t> 1 [kg/m</a:t>
                          </a:r>
                          <a:r>
                            <a:rPr lang="en-US" altLang="ja-JP" sz="800" u="none" strike="noStrike" baseline="30000" dirty="0">
                              <a:effectLst/>
                              <a:latin typeface="+mn-lt"/>
                            </a:rPr>
                            <a:t>3</a:t>
                          </a:r>
                          <a:r>
                            <a:rPr lang="en-US" altLang="ja-JP" sz="800" u="none" strike="noStrike" baseline="0" dirty="0">
                              <a:effectLst/>
                              <a:latin typeface="+mn-lt"/>
                            </a:rPr>
                            <a:t>]</a:t>
                          </a:r>
                          <a:endParaRPr lang="ja-JP" altLang="en-US" sz="8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5358" marR="5358" marT="5358" marB="0" anchor="ctr"/>
                    </a:tc>
                    <a:extLst>
                      <a:ext uri="{0D108BD9-81ED-4DB2-BD59-A6C34878D82A}">
                        <a16:rowId xmlns:a16="http://schemas.microsoft.com/office/drawing/2014/main" val="10002"/>
                      </a:ext>
                    </a:extLst>
                  </a:tr>
                  <a:tr h="289535">
                    <a:tc gridSpan="2">
                      <a:txBody>
                        <a:bodyPr/>
                        <a:lstStyle/>
                        <a:p>
                          <a:pPr algn="ctr" fontAlgn="ctr"/>
                          <a:r>
                            <a:rPr lang="en-US" altLang="ja-JP" sz="800" u="sng" strike="noStrike" dirty="0">
                              <a:effectLst/>
                              <a:latin typeface="+mn-lt"/>
                            </a:rPr>
                            <a:t>Solid phase</a:t>
                          </a:r>
                          <a:endParaRPr lang="ja-JP" altLang="en-US" sz="8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5358" marR="5358" marT="5358"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235784">
                    <a:tc>
                      <a:txBody>
                        <a:bodyPr/>
                        <a:lstStyle/>
                        <a:p>
                          <a:pPr algn="ctr" fontAlgn="ctr"/>
                          <a:r>
                            <a:rPr lang="en-US" sz="800" u="none" strike="noStrike" dirty="0">
                              <a:effectLst/>
                              <a:latin typeface="+mn-lt"/>
                            </a:rPr>
                            <a:t> Density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1500 </a:t>
                          </a:r>
                          <a:r>
                            <a:rPr lang="en-US" altLang="ja-JP" sz="800" u="none" strike="noStrike" dirty="0">
                              <a:effectLst/>
                              <a:latin typeface="+mn-lt"/>
                            </a:rPr>
                            <a:t>[kg/m</a:t>
                          </a:r>
                          <a:r>
                            <a:rPr lang="en-US" altLang="ja-JP" sz="800" u="none" strike="noStrike" baseline="30000" dirty="0">
                              <a:effectLst/>
                              <a:latin typeface="+mn-lt"/>
                            </a:rPr>
                            <a:t>3</a:t>
                          </a:r>
                          <a:r>
                            <a:rPr lang="en-US" altLang="ja-JP" sz="800" u="none" strike="noStrike" baseline="0" dirty="0">
                              <a:effectLst/>
                              <a:latin typeface="+mn-lt"/>
                            </a:rPr>
                            <a:t>]</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424046096"/>
                      </a:ext>
                    </a:extLst>
                  </a:tr>
                  <a:tr h="234701">
                    <a:tc>
                      <a:txBody>
                        <a:bodyPr/>
                        <a:lstStyle/>
                        <a:p>
                          <a:pPr algn="ctr" fontAlgn="ctr"/>
                          <a:r>
                            <a:rPr lang="en-US" sz="800" u="none" strike="noStrike" dirty="0">
                              <a:effectLst/>
                              <a:latin typeface="+mn-lt"/>
                            </a:rPr>
                            <a:t> Spring constant</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50</a:t>
                          </a:r>
                          <a:r>
                            <a:rPr lang="en-US" sz="800" u="none" strike="noStrike" baseline="0" dirty="0">
                              <a:effectLst/>
                              <a:latin typeface="+mn-lt"/>
                            </a:rPr>
                            <a:t> [N/m] </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6"/>
                      </a:ext>
                    </a:extLst>
                  </a:tr>
                  <a:tr h="413678">
                    <a:tc>
                      <a:txBody>
                        <a:bodyPr/>
                        <a:lstStyle/>
                        <a:p>
                          <a:pPr algn="ctr" fontAlgn="ctr"/>
                          <a:r>
                            <a:rPr lang="en-US" sz="800" u="none" strike="noStrike" dirty="0">
                              <a:effectLst/>
                              <a:latin typeface="+mn-lt"/>
                            </a:rPr>
                            <a:t> Coefficient of restitution</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0.9</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7"/>
                      </a:ext>
                    </a:extLst>
                  </a:tr>
                  <a:tr h="392485">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800" u="none" strike="noStrike" dirty="0">
                              <a:effectLst/>
                              <a:latin typeface="+mn-lt"/>
                            </a:rPr>
                            <a:t> Coefficient of friction</a:t>
                          </a:r>
                        </a:p>
                      </a:txBody>
                      <a:tcPr marL="5358" marR="5358" marT="5358" marB="0" anchor="ctr"/>
                    </a:tc>
                    <a:tc>
                      <a:txBody>
                        <a:bodyPr/>
                        <a:lstStyle/>
                        <a:p>
                          <a:pPr algn="ctr" fontAlgn="ctr"/>
                          <a:r>
                            <a:rPr lang="en-US" sz="800" u="none" strike="noStrike" dirty="0">
                              <a:effectLst/>
                              <a:latin typeface="+mn-lt"/>
                            </a:rPr>
                            <a:t> 0.3</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8"/>
                      </a:ext>
                    </a:extLst>
                  </a:tr>
                </a:tbl>
              </a:graphicData>
            </a:graphic>
          </p:graphicFrame>
        </mc:Fallback>
      </mc:AlternateContent>
      <p:graphicFrame>
        <p:nvGraphicFramePr>
          <p:cNvPr id="14" name="表 13">
            <a:extLst>
              <a:ext uri="{FF2B5EF4-FFF2-40B4-BE49-F238E27FC236}">
                <a16:creationId xmlns:a16="http://schemas.microsoft.com/office/drawing/2014/main" id="{3C453117-96DB-4AAF-846E-1FFBAA9DC5B9}"/>
              </a:ext>
            </a:extLst>
          </p:cNvPr>
          <p:cNvGraphicFramePr>
            <a:graphicFrameLocks noGrp="1"/>
          </p:cNvGraphicFramePr>
          <p:nvPr>
            <p:extLst>
              <p:ext uri="{D42A27DB-BD31-4B8C-83A1-F6EECF244321}">
                <p14:modId xmlns:p14="http://schemas.microsoft.com/office/powerpoint/2010/main" val="2342445246"/>
              </p:ext>
            </p:extLst>
          </p:nvPr>
        </p:nvGraphicFramePr>
        <p:xfrm>
          <a:off x="6049964" y="4935255"/>
          <a:ext cx="2460686" cy="1648412"/>
        </p:xfrm>
        <a:graphic>
          <a:graphicData uri="http://schemas.openxmlformats.org/drawingml/2006/table">
            <a:tbl>
              <a:tblPr>
                <a:tableStyleId>{8EC20E35-A176-4012-BC5E-935CFFF8708E}</a:tableStyleId>
              </a:tblPr>
              <a:tblGrid>
                <a:gridCol w="1230343">
                  <a:extLst>
                    <a:ext uri="{9D8B030D-6E8A-4147-A177-3AD203B41FA5}">
                      <a16:colId xmlns:a16="http://schemas.microsoft.com/office/drawing/2014/main" val="20000"/>
                    </a:ext>
                  </a:extLst>
                </a:gridCol>
                <a:gridCol w="1230343">
                  <a:extLst>
                    <a:ext uri="{9D8B030D-6E8A-4147-A177-3AD203B41FA5}">
                      <a16:colId xmlns:a16="http://schemas.microsoft.com/office/drawing/2014/main" val="20001"/>
                    </a:ext>
                  </a:extLst>
                </a:gridCol>
              </a:tblGrid>
              <a:tr h="392485">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800" u="none" strike="noStrike" dirty="0">
                          <a:effectLst/>
                        </a:rPr>
                        <a:t>Diameter of particles</a:t>
                      </a:r>
                      <a:endParaRPr lang="en-US" altLang="ja-JP" sz="800" u="none" strike="noStrike" dirty="0">
                        <a:effectLst/>
                      </a:endParaRPr>
                    </a:p>
                  </a:txBody>
                  <a:tcPr marL="5358" marR="5358" marT="5358"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800" u="none" strike="noStrike" dirty="0">
                          <a:effectLst/>
                        </a:rPr>
                        <a:t> 250 [μm]</a:t>
                      </a:r>
                    </a:p>
                  </a:txBody>
                  <a:tcPr marL="5358" marR="5358" marT="5358" marB="0" anchor="ctr"/>
                </a:tc>
                <a:extLst>
                  <a:ext uri="{0D108BD9-81ED-4DB2-BD59-A6C34878D82A}">
                    <a16:rowId xmlns:a16="http://schemas.microsoft.com/office/drawing/2014/main" val="10001"/>
                  </a:ext>
                </a:extLst>
              </a:tr>
              <a:tr h="368482">
                <a:tc>
                  <a:txBody>
                    <a:bodyPr/>
                    <a:lstStyle/>
                    <a:p>
                      <a:pPr algn="ctr" fontAlgn="ctr"/>
                      <a:r>
                        <a:rPr lang="en-US" sz="800" u="none" strike="noStrike" dirty="0">
                          <a:effectLst/>
                        </a:rPr>
                        <a:t> Number of particles</a:t>
                      </a:r>
                      <a:endParaRPr lang="en-US" sz="8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rPr>
                        <a:t> 500,000</a:t>
                      </a:r>
                      <a:endParaRPr lang="en-US" sz="8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3"/>
                  </a:ext>
                </a:extLst>
              </a:tr>
              <a:tr h="348927">
                <a:tc>
                  <a:txBody>
                    <a:bodyPr/>
                    <a:lstStyle/>
                    <a:p>
                      <a:pPr algn="ctr" fontAlgn="ctr"/>
                      <a:r>
                        <a:rPr lang="en-US" sz="800" u="none" strike="noStrike" dirty="0">
                          <a:effectLst/>
                        </a:rPr>
                        <a:t> System</a:t>
                      </a:r>
                      <a:endParaRPr lang="en-US" sz="8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altLang="ja-JP" sz="800" u="none" strike="noStrike" dirty="0">
                          <a:effectLst/>
                        </a:rPr>
                        <a:t> Mono-dispersed</a:t>
                      </a:r>
                      <a:endParaRPr lang="ja-JP" altLang="en-US" sz="8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5358" marR="5358" marT="5358" marB="0" anchor="ctr"/>
                </a:tc>
                <a:extLst>
                  <a:ext uri="{0D108BD9-81ED-4DB2-BD59-A6C34878D82A}">
                    <a16:rowId xmlns:a16="http://schemas.microsoft.com/office/drawing/2014/main" val="10004"/>
                  </a:ext>
                </a:extLst>
              </a:tr>
              <a:tr h="230891">
                <a:tc>
                  <a:txBody>
                    <a:bodyPr/>
                    <a:lstStyle/>
                    <a:p>
                      <a:pPr algn="ctr" fontAlgn="ctr"/>
                      <a:r>
                        <a:rPr lang="en-US" sz="800" u="none" strike="noStrike">
                          <a:effectLst/>
                        </a:rPr>
                        <a:t> Grid size</a:t>
                      </a:r>
                      <a:endParaRPr lang="en-US" sz="8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altLang="ja-JP" sz="800" u="none" strike="noStrike" dirty="0">
                          <a:effectLst/>
                        </a:rPr>
                        <a:t> 0.5 [mm]</a:t>
                      </a:r>
                      <a:endParaRPr lang="ja-JP" altLang="en-US" sz="8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5358" marR="5358" marT="5358" marB="0" anchor="ctr"/>
                </a:tc>
                <a:extLst>
                  <a:ext uri="{0D108BD9-81ED-4DB2-BD59-A6C34878D82A}">
                    <a16:rowId xmlns:a16="http://schemas.microsoft.com/office/drawing/2014/main" val="10005"/>
                  </a:ext>
                </a:extLst>
              </a:tr>
              <a:tr h="307627">
                <a:tc>
                  <a:txBody>
                    <a:bodyPr/>
                    <a:lstStyle/>
                    <a:p>
                      <a:pPr algn="ctr" fontAlgn="ctr"/>
                      <a:r>
                        <a:rPr lang="en-US" sz="800" u="none" strike="noStrike" dirty="0">
                          <a:effectLst/>
                        </a:rPr>
                        <a:t> Calculation time</a:t>
                      </a:r>
                      <a:endParaRPr lang="en-US" sz="8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rPr>
                        <a:t> 0.2</a:t>
                      </a:r>
                      <a:r>
                        <a:rPr lang="en-US" altLang="ja-JP" sz="800" u="none" strike="noStrike" dirty="0">
                          <a:effectLst/>
                        </a:rPr>
                        <a:t>4</a:t>
                      </a:r>
                      <a:r>
                        <a:rPr lang="en-US" sz="800" u="none" strike="noStrike" dirty="0">
                          <a:effectLst/>
                        </a:rPr>
                        <a:t> [s]</a:t>
                      </a:r>
                      <a:endParaRPr lang="en-US" sz="8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6"/>
                  </a:ext>
                </a:extLst>
              </a:tr>
            </a:tbl>
          </a:graphicData>
        </a:graphic>
      </p:graphicFrame>
      <p:sp>
        <p:nvSpPr>
          <p:cNvPr id="15" name="テキスト ボックス 14">
            <a:extLst>
              <a:ext uri="{FF2B5EF4-FFF2-40B4-BE49-F238E27FC236}">
                <a16:creationId xmlns:a16="http://schemas.microsoft.com/office/drawing/2014/main" id="{FE6BF8CD-8D05-4F90-9F8E-E26DE3D4201B}"/>
              </a:ext>
            </a:extLst>
          </p:cNvPr>
          <p:cNvSpPr txBox="1"/>
          <p:nvPr/>
        </p:nvSpPr>
        <p:spPr>
          <a:xfrm>
            <a:off x="6049965" y="1966263"/>
            <a:ext cx="2460690" cy="230832"/>
          </a:xfrm>
          <a:prstGeom prst="rect">
            <a:avLst/>
          </a:prstGeom>
          <a:noFill/>
        </p:spPr>
        <p:txBody>
          <a:bodyPr wrap="square" rtlCol="0">
            <a:spAutoFit/>
          </a:bodyPr>
          <a:lstStyle/>
          <a:p>
            <a:pPr algn="ctr"/>
            <a:r>
              <a:rPr lang="en-US" altLang="ja-JP" sz="900" dirty="0">
                <a:latin typeface="Arial" panose="020B0604020202020204" pitchFamily="34" charset="0"/>
                <a:ea typeface="メイリオ" panose="020B0604030504040204" pitchFamily="50" charset="-128"/>
                <a:cs typeface="Arial" panose="020B0604020202020204" pitchFamily="34" charset="0"/>
              </a:rPr>
              <a:t>Physical</a:t>
            </a:r>
            <a:r>
              <a:rPr lang="ja-JP" altLang="en-US" sz="900" dirty="0">
                <a:latin typeface="Arial" panose="020B0604020202020204" pitchFamily="34" charset="0"/>
                <a:ea typeface="メイリオ" panose="020B0604030504040204" pitchFamily="50" charset="-128"/>
                <a:cs typeface="Arial" panose="020B0604020202020204" pitchFamily="34" charset="0"/>
              </a:rPr>
              <a:t> </a:t>
            </a:r>
            <a:r>
              <a:rPr lang="en-US" altLang="ja-JP" sz="900" dirty="0">
                <a:latin typeface="Arial" panose="020B0604020202020204" pitchFamily="34" charset="0"/>
                <a:ea typeface="メイリオ" panose="020B0604030504040204" pitchFamily="50" charset="-128"/>
                <a:cs typeface="Arial" panose="020B0604020202020204" pitchFamily="34" charset="0"/>
              </a:rPr>
              <a:t>Properties</a:t>
            </a:r>
            <a:endParaRPr lang="ja-JP" altLang="en-US" sz="900" dirty="0">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id="{158F35CC-C4CF-472F-8E99-CD4503A712BE}"/>
              </a:ext>
            </a:extLst>
          </p:cNvPr>
          <p:cNvSpPr txBox="1"/>
          <p:nvPr/>
        </p:nvSpPr>
        <p:spPr>
          <a:xfrm>
            <a:off x="6049964" y="4706069"/>
            <a:ext cx="2460685" cy="230832"/>
          </a:xfrm>
          <a:prstGeom prst="rect">
            <a:avLst/>
          </a:prstGeom>
          <a:noFill/>
        </p:spPr>
        <p:txBody>
          <a:bodyPr wrap="square" rtlCol="0" anchor="ctr">
            <a:spAutoFit/>
          </a:bodyPr>
          <a:lstStyle/>
          <a:p>
            <a:pPr algn="ctr"/>
            <a:r>
              <a:rPr lang="en-US" altLang="ja-JP" sz="900" dirty="0">
                <a:latin typeface="Arial" panose="020B0604020202020204" pitchFamily="34" charset="0"/>
                <a:ea typeface="メイリオ" panose="020B0604030504040204" pitchFamily="50" charset="-128"/>
                <a:cs typeface="Arial" panose="020B0604020202020204" pitchFamily="34" charset="0"/>
              </a:rPr>
              <a:t>Calculation</a:t>
            </a:r>
            <a:r>
              <a:rPr lang="ja-JP" altLang="en-US" sz="900" dirty="0">
                <a:latin typeface="Arial" panose="020B0604020202020204" pitchFamily="34" charset="0"/>
                <a:ea typeface="メイリオ" panose="020B0604030504040204" pitchFamily="50" charset="-128"/>
                <a:cs typeface="Arial" panose="020B0604020202020204" pitchFamily="34" charset="0"/>
              </a:rPr>
              <a:t> </a:t>
            </a:r>
            <a:r>
              <a:rPr lang="en-US" altLang="ja-JP" sz="900" dirty="0">
                <a:latin typeface="Arial" panose="020B0604020202020204" pitchFamily="34" charset="0"/>
                <a:ea typeface="メイリオ" panose="020B0604030504040204" pitchFamily="50" charset="-128"/>
                <a:cs typeface="Arial" panose="020B0604020202020204" pitchFamily="34" charset="0"/>
              </a:rPr>
              <a:t>Conditions</a:t>
            </a:r>
            <a:endParaRPr lang="ja-JP" altLang="en-US" sz="900" dirty="0">
              <a:latin typeface="Arial" panose="020B0604020202020204" pitchFamily="34" charset="0"/>
              <a:ea typeface="メイリオ" panose="020B0604030504040204" pitchFamily="50" charset="-128"/>
              <a:cs typeface="Arial" panose="020B0604020202020204" pitchFamily="34" charset="0"/>
            </a:endParaRPr>
          </a:p>
        </p:txBody>
      </p:sp>
      <p:pic>
        <p:nvPicPr>
          <p:cNvPr id="3" name="図 2">
            <a:extLst>
              <a:ext uri="{FF2B5EF4-FFF2-40B4-BE49-F238E27FC236}">
                <a16:creationId xmlns:a16="http://schemas.microsoft.com/office/drawing/2014/main" id="{517F4516-7574-47A8-8A04-5F9BCBAF27AB}"/>
              </a:ext>
            </a:extLst>
          </p:cNvPr>
          <p:cNvPicPr>
            <a:picLocks noChangeAspect="1"/>
          </p:cNvPicPr>
          <p:nvPr/>
        </p:nvPicPr>
        <p:blipFill rotWithShape="1">
          <a:blip r:embed="rId5">
            <a:extLst>
              <a:ext uri="{28A0092B-C50C-407E-A947-70E740481C1C}">
                <a14:useLocalDpi xmlns:a14="http://schemas.microsoft.com/office/drawing/2010/main" val="0"/>
              </a:ext>
            </a:extLst>
          </a:blip>
          <a:srcRect r="4243"/>
          <a:stretch/>
        </p:blipFill>
        <p:spPr>
          <a:xfrm>
            <a:off x="3094037" y="2850804"/>
            <a:ext cx="2497927" cy="2282910"/>
          </a:xfrm>
          <a:prstGeom prst="rect">
            <a:avLst/>
          </a:prstGeom>
          <a:ln w="19050">
            <a:solidFill>
              <a:schemeClr val="bg1">
                <a:lumMod val="50000"/>
              </a:schemeClr>
            </a:solidFill>
          </a:ln>
        </p:spPr>
      </p:pic>
      <p:sp>
        <p:nvSpPr>
          <p:cNvPr id="17" name="テキスト ボックス 16">
            <a:extLst>
              <a:ext uri="{FF2B5EF4-FFF2-40B4-BE49-F238E27FC236}">
                <a16:creationId xmlns:a16="http://schemas.microsoft.com/office/drawing/2014/main" id="{DCB70FFE-3047-47CC-B4CA-B74D27EBA6B3}"/>
              </a:ext>
            </a:extLst>
          </p:cNvPr>
          <p:cNvSpPr txBox="1"/>
          <p:nvPr/>
        </p:nvSpPr>
        <p:spPr>
          <a:xfrm>
            <a:off x="328612" y="5203811"/>
            <a:ext cx="2527997" cy="253916"/>
          </a:xfrm>
          <a:prstGeom prst="rect">
            <a:avLst/>
          </a:prstGeom>
          <a:noFill/>
        </p:spPr>
        <p:txBody>
          <a:bodyPr wrap="square" rtlCol="0">
            <a:spAutoFit/>
          </a:bodyPr>
          <a:lstStyle/>
          <a:p>
            <a:pPr algn="ctr"/>
            <a:r>
              <a:rPr lang="ja-JP" altLang="en-US" sz="1050" dirty="0"/>
              <a:t>計算領域</a:t>
            </a:r>
          </a:p>
        </p:txBody>
      </p:sp>
      <p:sp>
        <p:nvSpPr>
          <p:cNvPr id="18" name="テキスト ボックス 17">
            <a:extLst>
              <a:ext uri="{FF2B5EF4-FFF2-40B4-BE49-F238E27FC236}">
                <a16:creationId xmlns:a16="http://schemas.microsoft.com/office/drawing/2014/main" id="{A2C13FFC-B716-4550-85E8-9DAF3135B937}"/>
              </a:ext>
            </a:extLst>
          </p:cNvPr>
          <p:cNvSpPr txBox="1"/>
          <p:nvPr/>
        </p:nvSpPr>
        <p:spPr>
          <a:xfrm>
            <a:off x="3094037" y="5203811"/>
            <a:ext cx="2527997" cy="253916"/>
          </a:xfrm>
          <a:prstGeom prst="rect">
            <a:avLst/>
          </a:prstGeom>
          <a:noFill/>
        </p:spPr>
        <p:txBody>
          <a:bodyPr wrap="square" rtlCol="0">
            <a:spAutoFit/>
          </a:bodyPr>
          <a:lstStyle/>
          <a:p>
            <a:pPr algn="ctr"/>
            <a:r>
              <a:rPr lang="ja-JP" altLang="en-US" sz="1050" dirty="0"/>
              <a:t>粒子の初期配置</a:t>
            </a:r>
          </a:p>
        </p:txBody>
      </p:sp>
    </p:spTree>
    <p:extLst>
      <p:ext uri="{BB962C8B-B14F-4D97-AF65-F5344CB8AC3E}">
        <p14:creationId xmlns:p14="http://schemas.microsoft.com/office/powerpoint/2010/main" val="214305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2B7A6A8E-E5F3-4819-B4F0-200F361A9B2D}"/>
              </a:ext>
            </a:extLst>
          </p:cNvPr>
          <p:cNvSpPr txBox="1"/>
          <p:nvPr/>
        </p:nvSpPr>
        <p:spPr>
          <a:xfrm>
            <a:off x="383094" y="1482690"/>
            <a:ext cx="3959675" cy="83099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で充填時間の極小値</a:t>
            </a:r>
          </a:p>
        </p:txBody>
      </p:sp>
      <p:sp>
        <p:nvSpPr>
          <p:cNvPr id="14" name="テキスト ボックス 13">
            <a:extLst>
              <a:ext uri="{FF2B5EF4-FFF2-40B4-BE49-F238E27FC236}">
                <a16:creationId xmlns:a16="http://schemas.microsoft.com/office/drawing/2014/main" id="{54E9FBFF-01C3-481A-906E-9E36348B68FC}"/>
              </a:ext>
            </a:extLst>
          </p:cNvPr>
          <p:cNvSpPr txBox="1"/>
          <p:nvPr/>
        </p:nvSpPr>
        <p:spPr>
          <a:xfrm>
            <a:off x="383094" y="2706467"/>
            <a:ext cx="3959675" cy="83099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100 -&gt; 500</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の間で充填時間が短縮された理由は？</a:t>
            </a:r>
          </a:p>
        </p:txBody>
      </p:sp>
      <p:sp>
        <p:nvSpPr>
          <p:cNvPr id="16" name="テキスト ボックス 15">
            <a:extLst>
              <a:ext uri="{FF2B5EF4-FFF2-40B4-BE49-F238E27FC236}">
                <a16:creationId xmlns:a16="http://schemas.microsoft.com/office/drawing/2014/main" id="{C8EDB02A-0DFD-431E-A5F2-5F8E7CF0A02D}"/>
              </a:ext>
            </a:extLst>
          </p:cNvPr>
          <p:cNvSpPr txBox="1"/>
          <p:nvPr/>
        </p:nvSpPr>
        <p:spPr>
          <a:xfrm>
            <a:off x="383094" y="3955168"/>
            <a:ext cx="3959675" cy="83099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500 -&gt; 700</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の間で充填時間が伸びた理由は？</a:t>
            </a:r>
          </a:p>
        </p:txBody>
      </p:sp>
      <p:pic>
        <p:nvPicPr>
          <p:cNvPr id="3" name="図 2">
            <a:extLst>
              <a:ext uri="{FF2B5EF4-FFF2-40B4-BE49-F238E27FC236}">
                <a16:creationId xmlns:a16="http://schemas.microsoft.com/office/drawing/2014/main" id="{3C6233B6-21FE-45C5-92DA-A56E4D78C7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769" y="1281219"/>
            <a:ext cx="4673262" cy="3504946"/>
          </a:xfrm>
          <a:prstGeom prst="rect">
            <a:avLst/>
          </a:prstGeom>
          <a:ln w="19050">
            <a:solidFill>
              <a:schemeClr val="bg1">
                <a:lumMod val="50000"/>
              </a:schemeClr>
            </a:solidFill>
          </a:ln>
        </p:spPr>
      </p:pic>
      <p:sp>
        <p:nvSpPr>
          <p:cNvPr id="4" name="テキスト ボックス 3">
            <a:extLst>
              <a:ext uri="{FF2B5EF4-FFF2-40B4-BE49-F238E27FC236}">
                <a16:creationId xmlns:a16="http://schemas.microsoft.com/office/drawing/2014/main" id="{01FD66CB-3C60-4301-8F50-2CCD27E78AFE}"/>
              </a:ext>
            </a:extLst>
          </p:cNvPr>
          <p:cNvSpPr txBox="1"/>
          <p:nvPr/>
        </p:nvSpPr>
        <p:spPr>
          <a:xfrm>
            <a:off x="5907469" y="2357484"/>
            <a:ext cx="2337825" cy="253916"/>
          </a:xfrm>
          <a:prstGeom prst="rect">
            <a:avLst/>
          </a:prstGeom>
          <a:noFill/>
        </p:spPr>
        <p:txBody>
          <a:bodyPr wrap="square" rtlCol="0">
            <a:spAutoFit/>
          </a:bodyPr>
          <a:lstStyle/>
          <a:p>
            <a:r>
              <a:rPr lang="ja-JP" altLang="en-US" sz="1050" dirty="0"/>
              <a:t>自然落下での</a:t>
            </a:r>
            <a:r>
              <a:rPr lang="en-US" altLang="ja-JP" sz="1050" dirty="0"/>
              <a:t>99%</a:t>
            </a:r>
            <a:r>
              <a:rPr lang="ja-JP" altLang="en-US" sz="1050" dirty="0"/>
              <a:t>充填完了時刻</a:t>
            </a:r>
          </a:p>
        </p:txBody>
      </p:sp>
      <p:cxnSp>
        <p:nvCxnSpPr>
          <p:cNvPr id="11" name="直線コネクタ 10">
            <a:extLst>
              <a:ext uri="{FF2B5EF4-FFF2-40B4-BE49-F238E27FC236}">
                <a16:creationId xmlns:a16="http://schemas.microsoft.com/office/drawing/2014/main" id="{F7074FC4-C653-44CD-A2B1-BD6B995ABC57}"/>
              </a:ext>
            </a:extLst>
          </p:cNvPr>
          <p:cNvCxnSpPr>
            <a:cxnSpLocks/>
          </p:cNvCxnSpPr>
          <p:nvPr/>
        </p:nvCxnSpPr>
        <p:spPr>
          <a:xfrm>
            <a:off x="5178136" y="2611400"/>
            <a:ext cx="3345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979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7B2A9F0-AF6B-4418-B746-3A23487260FF}"/>
              </a:ext>
            </a:extLst>
          </p:cNvPr>
          <p:cNvSpPr txBox="1"/>
          <p:nvPr/>
        </p:nvSpPr>
        <p:spPr>
          <a:xfrm>
            <a:off x="328612" y="2890391"/>
            <a:ext cx="8486775" cy="1077218"/>
          </a:xfrm>
          <a:prstGeom prst="rect">
            <a:avLst/>
          </a:prstGeom>
          <a:noFill/>
        </p:spPr>
        <p:txBody>
          <a:bodyPr wrap="square" rtlCol="0">
            <a:spAutoFit/>
          </a:bodyPr>
          <a:lstStyle/>
          <a:p>
            <a:pPr algn="just"/>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200, 500[mm/s]</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を比較し、</a:t>
            </a:r>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200-&gt;500</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の間で、充填時間が短縮された原因を考察する。</a:t>
            </a:r>
            <a:endParaRPr lang="ja-JP" altLang="en-US" sz="3200" dirty="0"/>
          </a:p>
        </p:txBody>
      </p:sp>
    </p:spTree>
    <p:extLst>
      <p:ext uri="{BB962C8B-B14F-4D97-AF65-F5344CB8AC3E}">
        <p14:creationId xmlns:p14="http://schemas.microsoft.com/office/powerpoint/2010/main" val="2191734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コンテンツ プレースホルダー 5">
            <a:extLst>
              <a:ext uri="{FF2B5EF4-FFF2-40B4-BE49-F238E27FC236}">
                <a16:creationId xmlns:a16="http://schemas.microsoft.com/office/drawing/2014/main" id="{5C18C5E0-5989-4A56-865A-CB9B5079C3C8}"/>
              </a:ext>
            </a:extLst>
          </p:cNvPr>
          <p:cNvSpPr txBox="1">
            <a:spLocks/>
          </p:cNvSpPr>
          <p:nvPr/>
        </p:nvSpPr>
        <p:spPr>
          <a:xfrm>
            <a:off x="0" y="1065478"/>
            <a:ext cx="1558655"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200 mm/s</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コンテンツ プレースホルダー 5">
            <a:extLst>
              <a:ext uri="{FF2B5EF4-FFF2-40B4-BE49-F238E27FC236}">
                <a16:creationId xmlns:a16="http://schemas.microsoft.com/office/drawing/2014/main" id="{05E54708-A24D-4BF2-B2BB-9917CD5C211C}"/>
              </a:ext>
            </a:extLst>
          </p:cNvPr>
          <p:cNvSpPr txBox="1">
            <a:spLocks/>
          </p:cNvSpPr>
          <p:nvPr/>
        </p:nvSpPr>
        <p:spPr>
          <a:xfrm>
            <a:off x="0" y="3048666"/>
            <a:ext cx="1529861"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500</a:t>
            </a:r>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mm/s</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a:extLst>
              <a:ext uri="{FF2B5EF4-FFF2-40B4-BE49-F238E27FC236}">
                <a16:creationId xmlns:a16="http://schemas.microsoft.com/office/drawing/2014/main" id="{781369C4-4FAC-4A77-BAFE-F7306CD3DF8D}"/>
              </a:ext>
            </a:extLst>
          </p:cNvPr>
          <p:cNvSpPr txBox="1"/>
          <p:nvPr/>
        </p:nvSpPr>
        <p:spPr>
          <a:xfrm>
            <a:off x="1510846" y="3997180"/>
            <a:ext cx="1620000" cy="369332"/>
          </a:xfrm>
          <a:prstGeom prst="rect">
            <a:avLst/>
          </a:prstGeom>
          <a:noFill/>
        </p:spPr>
        <p:txBody>
          <a:bodyPr wrap="square" rtlCol="0">
            <a:spAutoFit/>
          </a:bodyPr>
          <a:lstStyle/>
          <a:p>
            <a:pPr algn="ctr"/>
            <a:r>
              <a:rPr kumimoji="1" lang="en-US" altLang="ja-JP" dirty="0"/>
              <a:t>0.020s</a:t>
            </a:r>
            <a:endParaRPr kumimoji="1" lang="ja-JP" altLang="en-US" dirty="0"/>
          </a:p>
        </p:txBody>
      </p:sp>
      <p:sp>
        <p:nvSpPr>
          <p:cNvPr id="28" name="テキスト ボックス 27">
            <a:extLst>
              <a:ext uri="{FF2B5EF4-FFF2-40B4-BE49-F238E27FC236}">
                <a16:creationId xmlns:a16="http://schemas.microsoft.com/office/drawing/2014/main" id="{A2FE60C3-5922-4258-B85E-74AC94C8512A}"/>
              </a:ext>
            </a:extLst>
          </p:cNvPr>
          <p:cNvSpPr txBox="1"/>
          <p:nvPr/>
        </p:nvSpPr>
        <p:spPr>
          <a:xfrm>
            <a:off x="3405599" y="3997180"/>
            <a:ext cx="1620000" cy="369332"/>
          </a:xfrm>
          <a:prstGeom prst="rect">
            <a:avLst/>
          </a:prstGeom>
          <a:noFill/>
        </p:spPr>
        <p:txBody>
          <a:bodyPr wrap="square" rtlCol="0">
            <a:spAutoFit/>
          </a:bodyPr>
          <a:lstStyle/>
          <a:p>
            <a:pPr algn="ctr"/>
            <a:r>
              <a:rPr kumimoji="1" lang="en-US" altLang="ja-JP" dirty="0"/>
              <a:t>0.040s</a:t>
            </a:r>
            <a:endParaRPr kumimoji="1" lang="ja-JP" altLang="en-US" dirty="0"/>
          </a:p>
        </p:txBody>
      </p:sp>
      <p:sp>
        <p:nvSpPr>
          <p:cNvPr id="29" name="テキスト ボックス 28">
            <a:extLst>
              <a:ext uri="{FF2B5EF4-FFF2-40B4-BE49-F238E27FC236}">
                <a16:creationId xmlns:a16="http://schemas.microsoft.com/office/drawing/2014/main" id="{3152FDB7-31D5-4C3E-B929-0563608973D7}"/>
              </a:ext>
            </a:extLst>
          </p:cNvPr>
          <p:cNvSpPr txBox="1"/>
          <p:nvPr/>
        </p:nvSpPr>
        <p:spPr>
          <a:xfrm>
            <a:off x="5281336" y="3997180"/>
            <a:ext cx="1620000" cy="369332"/>
          </a:xfrm>
          <a:prstGeom prst="rect">
            <a:avLst/>
          </a:prstGeom>
          <a:noFill/>
        </p:spPr>
        <p:txBody>
          <a:bodyPr wrap="square" rtlCol="0">
            <a:spAutoFit/>
          </a:bodyPr>
          <a:lstStyle/>
          <a:p>
            <a:pPr algn="ctr"/>
            <a:r>
              <a:rPr kumimoji="1" lang="en-US" altLang="ja-JP" dirty="0"/>
              <a:t>0.060s</a:t>
            </a:r>
            <a:endParaRPr kumimoji="1" lang="ja-JP" altLang="en-US" dirty="0"/>
          </a:p>
        </p:txBody>
      </p:sp>
      <p:sp>
        <p:nvSpPr>
          <p:cNvPr id="30" name="テキスト ボックス 29">
            <a:extLst>
              <a:ext uri="{FF2B5EF4-FFF2-40B4-BE49-F238E27FC236}">
                <a16:creationId xmlns:a16="http://schemas.microsoft.com/office/drawing/2014/main" id="{56A345AC-DBF9-426C-A7C0-3C14C64F077F}"/>
              </a:ext>
            </a:extLst>
          </p:cNvPr>
          <p:cNvSpPr txBox="1"/>
          <p:nvPr/>
        </p:nvSpPr>
        <p:spPr>
          <a:xfrm>
            <a:off x="7185596" y="3997180"/>
            <a:ext cx="1620000" cy="369332"/>
          </a:xfrm>
          <a:prstGeom prst="rect">
            <a:avLst/>
          </a:prstGeom>
          <a:noFill/>
        </p:spPr>
        <p:txBody>
          <a:bodyPr wrap="square" rtlCol="0">
            <a:spAutoFit/>
          </a:bodyPr>
          <a:lstStyle/>
          <a:p>
            <a:pPr algn="ctr"/>
            <a:r>
              <a:rPr kumimoji="1" lang="en-US" altLang="ja-JP" dirty="0"/>
              <a:t>0.100s</a:t>
            </a:r>
            <a:endParaRPr kumimoji="1" lang="ja-JP" altLang="en-US" dirty="0"/>
          </a:p>
        </p:txBody>
      </p:sp>
      <p:sp>
        <p:nvSpPr>
          <p:cNvPr id="31" name="テキスト ボックス 30">
            <a:extLst>
              <a:ext uri="{FF2B5EF4-FFF2-40B4-BE49-F238E27FC236}">
                <a16:creationId xmlns:a16="http://schemas.microsoft.com/office/drawing/2014/main" id="{73A28BCE-2313-4D0D-8085-B05618F53369}"/>
              </a:ext>
            </a:extLst>
          </p:cNvPr>
          <p:cNvSpPr txBox="1"/>
          <p:nvPr/>
        </p:nvSpPr>
        <p:spPr>
          <a:xfrm>
            <a:off x="254000" y="5069677"/>
            <a:ext cx="8636000" cy="83099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吸引効果があると、より深い位置まで粒子が流入していたことがわかる。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a:extLst>
              <a:ext uri="{FF2B5EF4-FFF2-40B4-BE49-F238E27FC236}">
                <a16:creationId xmlns:a16="http://schemas.microsoft.com/office/drawing/2014/main" id="{6C140521-2CF3-4570-A719-0FC05472F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861" y="399103"/>
            <a:ext cx="1620000" cy="1620000"/>
          </a:xfrm>
          <a:prstGeom prst="rect">
            <a:avLst/>
          </a:prstGeom>
          <a:ln>
            <a:solidFill>
              <a:schemeClr val="bg1">
                <a:lumMod val="50000"/>
              </a:schemeClr>
            </a:solidFill>
          </a:ln>
        </p:spPr>
      </p:pic>
      <p:pic>
        <p:nvPicPr>
          <p:cNvPr id="5" name="図 4">
            <a:extLst>
              <a:ext uri="{FF2B5EF4-FFF2-40B4-BE49-F238E27FC236}">
                <a16:creationId xmlns:a16="http://schemas.microsoft.com/office/drawing/2014/main" id="{36B0AA92-51AE-4501-9086-CD47698D9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5106" y="398740"/>
            <a:ext cx="1620000" cy="1620000"/>
          </a:xfrm>
          <a:prstGeom prst="rect">
            <a:avLst/>
          </a:prstGeom>
          <a:ln>
            <a:solidFill>
              <a:schemeClr val="bg1">
                <a:lumMod val="50000"/>
              </a:schemeClr>
            </a:solidFill>
          </a:ln>
        </p:spPr>
      </p:pic>
      <p:pic>
        <p:nvPicPr>
          <p:cNvPr id="7" name="図 6">
            <a:extLst>
              <a:ext uri="{FF2B5EF4-FFF2-40B4-BE49-F238E27FC236}">
                <a16:creationId xmlns:a16="http://schemas.microsoft.com/office/drawing/2014/main" id="{4B8F0022-90E0-4A3B-9216-5FB018946A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0351" y="403312"/>
            <a:ext cx="1620000" cy="1620000"/>
          </a:xfrm>
          <a:prstGeom prst="rect">
            <a:avLst/>
          </a:prstGeom>
          <a:ln>
            <a:solidFill>
              <a:schemeClr val="bg1">
                <a:lumMod val="50000"/>
              </a:schemeClr>
            </a:solidFill>
          </a:ln>
        </p:spPr>
      </p:pic>
      <p:pic>
        <p:nvPicPr>
          <p:cNvPr id="13" name="図 12">
            <a:extLst>
              <a:ext uri="{FF2B5EF4-FFF2-40B4-BE49-F238E27FC236}">
                <a16:creationId xmlns:a16="http://schemas.microsoft.com/office/drawing/2014/main" id="{9BEFCC35-3ED5-4593-A776-3363A35E5E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9861" y="2236683"/>
            <a:ext cx="1620000" cy="1620000"/>
          </a:xfrm>
          <a:prstGeom prst="rect">
            <a:avLst/>
          </a:prstGeom>
          <a:ln>
            <a:solidFill>
              <a:schemeClr val="bg1">
                <a:lumMod val="50000"/>
              </a:schemeClr>
            </a:solidFill>
          </a:ln>
        </p:spPr>
      </p:pic>
      <p:pic>
        <p:nvPicPr>
          <p:cNvPr id="17" name="図 16">
            <a:extLst>
              <a:ext uri="{FF2B5EF4-FFF2-40B4-BE49-F238E27FC236}">
                <a16:creationId xmlns:a16="http://schemas.microsoft.com/office/drawing/2014/main" id="{4539AC8C-0014-4034-82CC-FB98F2A242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0971" y="2236683"/>
            <a:ext cx="1620000" cy="1620000"/>
          </a:xfrm>
          <a:prstGeom prst="rect">
            <a:avLst/>
          </a:prstGeom>
          <a:ln>
            <a:solidFill>
              <a:schemeClr val="bg1">
                <a:lumMod val="50000"/>
              </a:schemeClr>
            </a:solidFill>
          </a:ln>
        </p:spPr>
      </p:pic>
      <p:pic>
        <p:nvPicPr>
          <p:cNvPr id="21" name="図 20">
            <a:extLst>
              <a:ext uri="{FF2B5EF4-FFF2-40B4-BE49-F238E27FC236}">
                <a16:creationId xmlns:a16="http://schemas.microsoft.com/office/drawing/2014/main" id="{3D1739B5-485C-41A5-B410-CBED8B1356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00351" y="2244309"/>
            <a:ext cx="1620000" cy="1620000"/>
          </a:xfrm>
          <a:prstGeom prst="rect">
            <a:avLst/>
          </a:prstGeom>
          <a:ln>
            <a:solidFill>
              <a:schemeClr val="bg1">
                <a:lumMod val="50000"/>
              </a:schemeClr>
            </a:solidFill>
          </a:ln>
        </p:spPr>
      </p:pic>
      <p:pic>
        <p:nvPicPr>
          <p:cNvPr id="34" name="図 33">
            <a:extLst>
              <a:ext uri="{FF2B5EF4-FFF2-40B4-BE49-F238E27FC236}">
                <a16:creationId xmlns:a16="http://schemas.microsoft.com/office/drawing/2014/main" id="{6476BD12-DD93-4E2A-AB92-9013FAF304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91461" y="2244309"/>
            <a:ext cx="1620000" cy="1620000"/>
          </a:xfrm>
          <a:prstGeom prst="rect">
            <a:avLst/>
          </a:prstGeom>
          <a:ln>
            <a:solidFill>
              <a:schemeClr val="bg1">
                <a:lumMod val="50000"/>
              </a:schemeClr>
            </a:solidFill>
          </a:ln>
        </p:spPr>
      </p:pic>
      <p:pic>
        <p:nvPicPr>
          <p:cNvPr id="36" name="図 35">
            <a:extLst>
              <a:ext uri="{FF2B5EF4-FFF2-40B4-BE49-F238E27FC236}">
                <a16:creationId xmlns:a16="http://schemas.microsoft.com/office/drawing/2014/main" id="{366C2BFF-0E54-4069-ADA7-26F4E4D0EA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85596" y="403312"/>
            <a:ext cx="1620000" cy="1620000"/>
          </a:xfrm>
          <a:prstGeom prst="rect">
            <a:avLst/>
          </a:prstGeom>
          <a:ln>
            <a:solidFill>
              <a:schemeClr val="bg1">
                <a:lumMod val="50000"/>
              </a:schemeClr>
            </a:solidFill>
          </a:ln>
        </p:spPr>
      </p:pic>
    </p:spTree>
    <p:extLst>
      <p:ext uri="{BB962C8B-B14F-4D97-AF65-F5344CB8AC3E}">
        <p14:creationId xmlns:p14="http://schemas.microsoft.com/office/powerpoint/2010/main" val="3359093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グラフ 4">
            <a:extLst>
              <a:ext uri="{FF2B5EF4-FFF2-40B4-BE49-F238E27FC236}">
                <a16:creationId xmlns:a16="http://schemas.microsoft.com/office/drawing/2014/main" id="{5C38F207-F1AE-46A7-9CBC-3CBB18E5D732}"/>
              </a:ext>
            </a:extLst>
          </p:cNvPr>
          <p:cNvGraphicFramePr>
            <a:graphicFrameLocks/>
          </p:cNvGraphicFramePr>
          <p:nvPr>
            <p:extLst>
              <p:ext uri="{D42A27DB-BD31-4B8C-83A1-F6EECF244321}">
                <p14:modId xmlns:p14="http://schemas.microsoft.com/office/powerpoint/2010/main" val="4170968415"/>
              </p:ext>
            </p:extLst>
          </p:nvPr>
        </p:nvGraphicFramePr>
        <p:xfrm>
          <a:off x="5000624" y="533401"/>
          <a:ext cx="3927476" cy="3087370"/>
        </p:xfrm>
        <a:graphic>
          <a:graphicData uri="http://schemas.openxmlformats.org/drawingml/2006/chart">
            <c:chart xmlns:c="http://schemas.openxmlformats.org/drawingml/2006/chart" xmlns:r="http://schemas.openxmlformats.org/officeDocument/2006/relationships" r:id="rId4"/>
          </a:graphicData>
        </a:graphic>
      </p:graphicFrame>
      <p:sp>
        <p:nvSpPr>
          <p:cNvPr id="6" name="テキスト ボックス 5">
            <a:extLst>
              <a:ext uri="{FF2B5EF4-FFF2-40B4-BE49-F238E27FC236}">
                <a16:creationId xmlns:a16="http://schemas.microsoft.com/office/drawing/2014/main" id="{3012F697-0FFE-469B-99A3-1F57924FFD23}"/>
              </a:ext>
            </a:extLst>
          </p:cNvPr>
          <p:cNvSpPr txBox="1"/>
          <p:nvPr/>
        </p:nvSpPr>
        <p:spPr>
          <a:xfrm>
            <a:off x="292100" y="3752850"/>
            <a:ext cx="2241550"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200 [mm/s]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a:extLst>
              <a:ext uri="{FF2B5EF4-FFF2-40B4-BE49-F238E27FC236}">
                <a16:creationId xmlns:a16="http://schemas.microsoft.com/office/drawing/2014/main" id="{C37C135C-1EED-4E6F-8DF5-57728BCC29C6}"/>
              </a:ext>
            </a:extLst>
          </p:cNvPr>
          <p:cNvSpPr txBox="1"/>
          <p:nvPr/>
        </p:nvSpPr>
        <p:spPr>
          <a:xfrm>
            <a:off x="2520950" y="3752850"/>
            <a:ext cx="2241550"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500 [mm/s]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6E7F91E3-EE13-4DA5-8DD1-0C30060E9E6D}"/>
              </a:ext>
            </a:extLst>
          </p:cNvPr>
          <p:cNvSpPr txBox="1"/>
          <p:nvPr/>
        </p:nvSpPr>
        <p:spPr>
          <a:xfrm>
            <a:off x="292100" y="4781271"/>
            <a:ext cx="8636000" cy="1569660"/>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より充填時間が短い。動画をみると勢いよく粒子が流入していることがわかる。しかし、途中で粒子数が逆転している時間帯がある。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変化の様子を詳しくみるために、流入量を確認する。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a:extLst>
              <a:ext uri="{FF2B5EF4-FFF2-40B4-BE49-F238E27FC236}">
                <a16:creationId xmlns:a16="http://schemas.microsoft.com/office/drawing/2014/main" id="{8044B6BB-F630-4286-8A81-83CDFC6364A4}"/>
              </a:ext>
            </a:extLst>
          </p:cNvPr>
          <p:cNvSpPr txBox="1"/>
          <p:nvPr/>
        </p:nvSpPr>
        <p:spPr>
          <a:xfrm>
            <a:off x="5000624" y="3866951"/>
            <a:ext cx="3927476"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粒子数の推移</a:t>
            </a:r>
          </a:p>
        </p:txBody>
      </p:sp>
      <p:sp>
        <p:nvSpPr>
          <p:cNvPr id="3" name="テキスト ボックス 2">
            <a:extLst>
              <a:ext uri="{FF2B5EF4-FFF2-40B4-BE49-F238E27FC236}">
                <a16:creationId xmlns:a16="http://schemas.microsoft.com/office/drawing/2014/main" id="{9B121A32-6E01-4C59-84FC-3B686DFEDBD7}"/>
              </a:ext>
            </a:extLst>
          </p:cNvPr>
          <p:cNvSpPr txBox="1"/>
          <p:nvPr/>
        </p:nvSpPr>
        <p:spPr>
          <a:xfrm>
            <a:off x="7134957" y="1912327"/>
            <a:ext cx="1063870" cy="369332"/>
          </a:xfrm>
          <a:prstGeom prst="rect">
            <a:avLst/>
          </a:prstGeom>
          <a:noFill/>
        </p:spPr>
        <p:txBody>
          <a:bodyPr wrap="square" rtlCol="0">
            <a:spAutoFit/>
          </a:bodyPr>
          <a:lstStyle/>
          <a:p>
            <a:r>
              <a:rPr kumimoji="1" lang="en-US" altLang="ja-JP" dirty="0">
                <a:solidFill>
                  <a:schemeClr val="bg1">
                    <a:lumMod val="50000"/>
                  </a:schemeClr>
                </a:solidFill>
              </a:rPr>
              <a:t>0.164 [s]</a:t>
            </a:r>
            <a:endParaRPr kumimoji="1" lang="ja-JP" altLang="en-US" dirty="0">
              <a:solidFill>
                <a:schemeClr val="bg1">
                  <a:lumMod val="50000"/>
                </a:schemeClr>
              </a:solidFill>
            </a:endParaRPr>
          </a:p>
        </p:txBody>
      </p:sp>
      <p:cxnSp>
        <p:nvCxnSpPr>
          <p:cNvPr id="9" name="直線コネクタ 8">
            <a:extLst>
              <a:ext uri="{FF2B5EF4-FFF2-40B4-BE49-F238E27FC236}">
                <a16:creationId xmlns:a16="http://schemas.microsoft.com/office/drawing/2014/main" id="{C1C9B850-2BF8-4722-AB67-33DD986703F0}"/>
              </a:ext>
            </a:extLst>
          </p:cNvPr>
          <p:cNvCxnSpPr/>
          <p:nvPr/>
        </p:nvCxnSpPr>
        <p:spPr>
          <a:xfrm>
            <a:off x="7666892" y="606669"/>
            <a:ext cx="0" cy="26113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5306635-1E75-4159-BE6C-E70332408964}"/>
              </a:ext>
            </a:extLst>
          </p:cNvPr>
          <p:cNvCxnSpPr/>
          <p:nvPr/>
        </p:nvCxnSpPr>
        <p:spPr>
          <a:xfrm>
            <a:off x="7986346" y="606669"/>
            <a:ext cx="0" cy="26113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4AE37121-4775-4DC4-B2A1-87AF163F4F57}"/>
              </a:ext>
            </a:extLst>
          </p:cNvPr>
          <p:cNvSpPr txBox="1"/>
          <p:nvPr/>
        </p:nvSpPr>
        <p:spPr>
          <a:xfrm>
            <a:off x="7833213" y="1595582"/>
            <a:ext cx="1063870" cy="369332"/>
          </a:xfrm>
          <a:prstGeom prst="rect">
            <a:avLst/>
          </a:prstGeom>
          <a:noFill/>
        </p:spPr>
        <p:txBody>
          <a:bodyPr wrap="square" rtlCol="0">
            <a:spAutoFit/>
          </a:bodyPr>
          <a:lstStyle/>
          <a:p>
            <a:r>
              <a:rPr kumimoji="1" lang="en-US" altLang="ja-JP" dirty="0">
                <a:solidFill>
                  <a:srgbClr val="A95C28"/>
                </a:solidFill>
              </a:rPr>
              <a:t>0.186 [s]</a:t>
            </a:r>
            <a:endParaRPr kumimoji="1" lang="ja-JP" altLang="en-US" dirty="0">
              <a:solidFill>
                <a:srgbClr val="A95C28"/>
              </a:solidFill>
            </a:endParaRPr>
          </a:p>
        </p:txBody>
      </p:sp>
      <p:sp>
        <p:nvSpPr>
          <p:cNvPr id="13" name="テキスト ボックス 12">
            <a:extLst>
              <a:ext uri="{FF2B5EF4-FFF2-40B4-BE49-F238E27FC236}">
                <a16:creationId xmlns:a16="http://schemas.microsoft.com/office/drawing/2014/main" id="{D01EF467-C6CC-45AC-9F35-AA849E12CD60}"/>
              </a:ext>
            </a:extLst>
          </p:cNvPr>
          <p:cNvSpPr txBox="1"/>
          <p:nvPr/>
        </p:nvSpPr>
        <p:spPr>
          <a:xfrm>
            <a:off x="5000625" y="3592380"/>
            <a:ext cx="3927476" cy="253916"/>
          </a:xfrm>
          <a:prstGeom prst="rect">
            <a:avLst/>
          </a:prstGeom>
          <a:noFill/>
        </p:spPr>
        <p:txBody>
          <a:bodyPr wrap="square" rtlCol="0">
            <a:spAutoFit/>
          </a:bodyPr>
          <a:lstStyle/>
          <a:p>
            <a:r>
              <a:rPr lang="ja-JP" altLang="en-US" sz="1050" dirty="0"/>
              <a:t>図中の時刻は、各速度において計算終了時の</a:t>
            </a:r>
            <a:r>
              <a:rPr lang="en-US" altLang="ja-JP" sz="1050" dirty="0"/>
              <a:t>99%</a:t>
            </a:r>
            <a:r>
              <a:rPr lang="ja-JP" altLang="en-US" sz="1050" dirty="0"/>
              <a:t>に達した時刻</a:t>
            </a:r>
          </a:p>
        </p:txBody>
      </p:sp>
      <p:pic>
        <p:nvPicPr>
          <p:cNvPr id="14" name="movie">
            <a:hlinkClick r:id="" action="ppaction://media"/>
            <a:extLst>
              <a:ext uri="{FF2B5EF4-FFF2-40B4-BE49-F238E27FC236}">
                <a16:creationId xmlns:a16="http://schemas.microsoft.com/office/drawing/2014/main" id="{E5AD8DD6-42C2-4EE7-9E11-515401EF091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5900" y="522768"/>
            <a:ext cx="4604416" cy="3069611"/>
          </a:xfrm>
          <a:prstGeom prst="rect">
            <a:avLst/>
          </a:prstGeom>
          <a:ln w="19050">
            <a:solidFill>
              <a:schemeClr val="bg1">
                <a:lumMod val="50000"/>
              </a:schemeClr>
            </a:solidFill>
          </a:ln>
        </p:spPr>
      </p:pic>
    </p:spTree>
    <p:extLst>
      <p:ext uri="{BB962C8B-B14F-4D97-AF65-F5344CB8AC3E}">
        <p14:creationId xmlns:p14="http://schemas.microsoft.com/office/powerpoint/2010/main" val="357541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39A6170B-CE18-4E3D-B79B-B0F8ADD130CC}"/>
              </a:ext>
            </a:extLst>
          </p:cNvPr>
          <p:cNvGraphicFramePr>
            <a:graphicFrameLocks/>
          </p:cNvGraphicFramePr>
          <p:nvPr>
            <p:extLst>
              <p:ext uri="{D42A27DB-BD31-4B8C-83A1-F6EECF244321}">
                <p14:modId xmlns:p14="http://schemas.microsoft.com/office/powerpoint/2010/main" val="78520070"/>
              </p:ext>
            </p:extLst>
          </p:nvPr>
        </p:nvGraphicFramePr>
        <p:xfrm>
          <a:off x="4361086" y="780771"/>
          <a:ext cx="4586287" cy="3665934"/>
        </p:xfrm>
        <a:graphic>
          <a:graphicData uri="http://schemas.openxmlformats.org/drawingml/2006/chart">
            <c:chart xmlns:c="http://schemas.openxmlformats.org/drawingml/2006/chart" xmlns:r="http://schemas.openxmlformats.org/officeDocument/2006/relationships" r:id="rId2"/>
          </a:graphicData>
        </a:graphic>
      </p:graphicFrame>
      <p:sp>
        <p:nvSpPr>
          <p:cNvPr id="3" name="テキスト ボックス 2">
            <a:extLst>
              <a:ext uri="{FF2B5EF4-FFF2-40B4-BE49-F238E27FC236}">
                <a16:creationId xmlns:a16="http://schemas.microsoft.com/office/drawing/2014/main" id="{291C5F9E-D4EF-4AB9-AE0C-0F50A30DA27A}"/>
              </a:ext>
            </a:extLst>
          </p:cNvPr>
          <p:cNvSpPr txBox="1"/>
          <p:nvPr/>
        </p:nvSpPr>
        <p:spPr>
          <a:xfrm>
            <a:off x="401411" y="780771"/>
            <a:ext cx="3959675" cy="83099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では初期の流入がおおきい</a:t>
            </a:r>
          </a:p>
        </p:txBody>
      </p:sp>
      <p:sp>
        <p:nvSpPr>
          <p:cNvPr id="4" name="テキスト ボックス 3">
            <a:extLst>
              <a:ext uri="{FF2B5EF4-FFF2-40B4-BE49-F238E27FC236}">
                <a16:creationId xmlns:a16="http://schemas.microsoft.com/office/drawing/2014/main" id="{B863B404-C066-4EA7-918D-E8F520E6AF4D}"/>
              </a:ext>
            </a:extLst>
          </p:cNvPr>
          <p:cNvSpPr txBox="1"/>
          <p:nvPr/>
        </p:nvSpPr>
        <p:spPr>
          <a:xfrm>
            <a:off x="4361086" y="4619625"/>
            <a:ext cx="4586286"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流入量の変化</a:t>
            </a:r>
          </a:p>
        </p:txBody>
      </p:sp>
      <p:sp>
        <p:nvSpPr>
          <p:cNvPr id="5" name="テキスト ボックス 4">
            <a:extLst>
              <a:ext uri="{FF2B5EF4-FFF2-40B4-BE49-F238E27FC236}">
                <a16:creationId xmlns:a16="http://schemas.microsoft.com/office/drawing/2014/main" id="{3F9C21E0-C598-46D2-BCE4-183D4224CEE1}"/>
              </a:ext>
            </a:extLst>
          </p:cNvPr>
          <p:cNvSpPr txBox="1"/>
          <p:nvPr/>
        </p:nvSpPr>
        <p:spPr>
          <a:xfrm>
            <a:off x="401410" y="3084077"/>
            <a:ext cx="3959675" cy="83099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0.05~0.1[s]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において、</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の流入が低い</a:t>
            </a:r>
          </a:p>
        </p:txBody>
      </p:sp>
      <p:sp>
        <p:nvSpPr>
          <p:cNvPr id="7" name="テキスト ボックス 6">
            <a:extLst>
              <a:ext uri="{FF2B5EF4-FFF2-40B4-BE49-F238E27FC236}">
                <a16:creationId xmlns:a16="http://schemas.microsoft.com/office/drawing/2014/main" id="{47B95FA6-B198-461A-8831-8F410F59AFE4}"/>
              </a:ext>
            </a:extLst>
          </p:cNvPr>
          <p:cNvSpPr txBox="1"/>
          <p:nvPr/>
        </p:nvSpPr>
        <p:spPr>
          <a:xfrm>
            <a:off x="401409" y="3936364"/>
            <a:ext cx="3959675" cy="830997"/>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ここで、粒子数の逆転が起こった。</a:t>
            </a:r>
          </a:p>
        </p:txBody>
      </p:sp>
      <p:sp>
        <p:nvSpPr>
          <p:cNvPr id="8" name="テキスト ボックス 7">
            <a:extLst>
              <a:ext uri="{FF2B5EF4-FFF2-40B4-BE49-F238E27FC236}">
                <a16:creationId xmlns:a16="http://schemas.microsoft.com/office/drawing/2014/main" id="{E501451F-6265-45F3-84F4-B922D4E57C2F}"/>
              </a:ext>
            </a:extLst>
          </p:cNvPr>
          <p:cNvSpPr txBox="1"/>
          <p:nvPr/>
        </p:nvSpPr>
        <p:spPr>
          <a:xfrm>
            <a:off x="401409" y="4982181"/>
            <a:ext cx="4586286"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流入量が落ちた理由は？</a:t>
            </a:r>
          </a:p>
        </p:txBody>
      </p:sp>
      <p:sp>
        <p:nvSpPr>
          <p:cNvPr id="9" name="テキスト ボックス 8">
            <a:extLst>
              <a:ext uri="{FF2B5EF4-FFF2-40B4-BE49-F238E27FC236}">
                <a16:creationId xmlns:a16="http://schemas.microsoft.com/office/drawing/2014/main" id="{9B3EC42F-09F9-4BCB-B414-81CEB493582A}"/>
              </a:ext>
            </a:extLst>
          </p:cNvPr>
          <p:cNvSpPr txBox="1"/>
          <p:nvPr/>
        </p:nvSpPr>
        <p:spPr>
          <a:xfrm>
            <a:off x="401410" y="1778533"/>
            <a:ext cx="3959675"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初期の流入が多い理由は？</a:t>
            </a:r>
          </a:p>
        </p:txBody>
      </p:sp>
    </p:spTree>
    <p:extLst>
      <p:ext uri="{BB962C8B-B14F-4D97-AF65-F5344CB8AC3E}">
        <p14:creationId xmlns:p14="http://schemas.microsoft.com/office/powerpoint/2010/main" val="2742913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A5C031F-7980-475A-8EB9-A242319D9752}"/>
              </a:ext>
            </a:extLst>
          </p:cNvPr>
          <p:cNvSpPr txBox="1"/>
          <p:nvPr/>
        </p:nvSpPr>
        <p:spPr>
          <a:xfrm>
            <a:off x="0" y="182400"/>
            <a:ext cx="9144001" cy="461665"/>
          </a:xfrm>
          <a:prstGeom prst="rect">
            <a:avLst/>
          </a:prstGeom>
          <a:noFill/>
        </p:spPr>
        <p:txBody>
          <a:bodyPr wrap="square" rtlCol="0">
            <a:spAutoFit/>
          </a:bodyPr>
          <a:lstStyle/>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で、初期の流入が大きい理由</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a:extLst>
              <a:ext uri="{FF2B5EF4-FFF2-40B4-BE49-F238E27FC236}">
                <a16:creationId xmlns:a16="http://schemas.microsoft.com/office/drawing/2014/main" id="{2B52F8E7-5C64-4158-936B-E9B658B39E5B}"/>
              </a:ext>
            </a:extLst>
          </p:cNvPr>
          <p:cNvSpPr txBox="1"/>
          <p:nvPr/>
        </p:nvSpPr>
        <p:spPr>
          <a:xfrm>
            <a:off x="4782916" y="6065248"/>
            <a:ext cx="1905000"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200 [mm/s]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a:extLst>
              <a:ext uri="{FF2B5EF4-FFF2-40B4-BE49-F238E27FC236}">
                <a16:creationId xmlns:a16="http://schemas.microsoft.com/office/drawing/2014/main" id="{18EF48E6-4498-4B5B-9B39-264E8CDB3C9F}"/>
              </a:ext>
            </a:extLst>
          </p:cNvPr>
          <p:cNvSpPr txBox="1"/>
          <p:nvPr/>
        </p:nvSpPr>
        <p:spPr>
          <a:xfrm>
            <a:off x="6673628" y="6065248"/>
            <a:ext cx="1905000"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500 [mm/s]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a:extLst>
              <a:ext uri="{FF2B5EF4-FFF2-40B4-BE49-F238E27FC236}">
                <a16:creationId xmlns:a16="http://schemas.microsoft.com/office/drawing/2014/main" id="{3E8AB27E-A555-4F5F-8DD6-946F6D79F11C}"/>
              </a:ext>
            </a:extLst>
          </p:cNvPr>
          <p:cNvSpPr txBox="1"/>
          <p:nvPr/>
        </p:nvSpPr>
        <p:spPr>
          <a:xfrm>
            <a:off x="4987705" y="6465358"/>
            <a:ext cx="3576636" cy="400110"/>
          </a:xfrm>
          <a:prstGeom prst="rect">
            <a:avLst/>
          </a:prstGeom>
          <a:noFill/>
        </p:spPr>
        <p:txBody>
          <a:bodyPr wrap="square" rtlCol="0">
            <a:spAutoFit/>
          </a:bodyPr>
          <a:lstStyle/>
          <a:p>
            <a:pPr algn="ct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圧力の等値面</a:t>
            </a:r>
          </a:p>
        </p:txBody>
      </p:sp>
      <p:sp>
        <p:nvSpPr>
          <p:cNvPr id="24" name="テキスト ボックス 23">
            <a:extLst>
              <a:ext uri="{FF2B5EF4-FFF2-40B4-BE49-F238E27FC236}">
                <a16:creationId xmlns:a16="http://schemas.microsoft.com/office/drawing/2014/main" id="{C4D7BBBA-829E-4A9E-95D6-1BFA537ADE5E}"/>
              </a:ext>
            </a:extLst>
          </p:cNvPr>
          <p:cNvSpPr txBox="1"/>
          <p:nvPr/>
        </p:nvSpPr>
        <p:spPr>
          <a:xfrm>
            <a:off x="144706" y="2118045"/>
            <a:ext cx="3732439" cy="1200329"/>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では圧力勾配が大きくついている。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また持続時間も長い。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テキスト ボックス 24">
            <a:extLst>
              <a:ext uri="{FF2B5EF4-FFF2-40B4-BE49-F238E27FC236}">
                <a16:creationId xmlns:a16="http://schemas.microsoft.com/office/drawing/2014/main" id="{ECE30EE3-B616-4097-BCA0-EE50F3E8ADB7}"/>
              </a:ext>
            </a:extLst>
          </p:cNvPr>
          <p:cNvSpPr txBox="1"/>
          <p:nvPr/>
        </p:nvSpPr>
        <p:spPr>
          <a:xfrm>
            <a:off x="134893" y="3539627"/>
            <a:ext cx="3732440" cy="1200329"/>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この作用により、</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では初期の流入量が多くなった。</a:t>
            </a:r>
          </a:p>
        </p:txBody>
      </p:sp>
      <p:sp>
        <p:nvSpPr>
          <p:cNvPr id="26" name="テキスト ボックス 25">
            <a:extLst>
              <a:ext uri="{FF2B5EF4-FFF2-40B4-BE49-F238E27FC236}">
                <a16:creationId xmlns:a16="http://schemas.microsoft.com/office/drawing/2014/main" id="{F7EFF8FA-820B-47EC-8605-59E86BA7839C}"/>
              </a:ext>
            </a:extLst>
          </p:cNvPr>
          <p:cNvSpPr txBox="1"/>
          <p:nvPr/>
        </p:nvSpPr>
        <p:spPr>
          <a:xfrm>
            <a:off x="3573726" y="1639665"/>
            <a:ext cx="1413979" cy="369332"/>
          </a:xfrm>
          <a:prstGeom prst="rect">
            <a:avLst/>
          </a:prstGeom>
          <a:noFill/>
        </p:spPr>
        <p:txBody>
          <a:bodyPr wrap="square" rtlCol="0">
            <a:spAutoFit/>
          </a:bodyPr>
          <a:lstStyle/>
          <a:p>
            <a:pPr algn="ct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0.002[s]</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a:extLst>
              <a:ext uri="{FF2B5EF4-FFF2-40B4-BE49-F238E27FC236}">
                <a16:creationId xmlns:a16="http://schemas.microsoft.com/office/drawing/2014/main" id="{47CED57D-B675-4049-A526-AB79020A0F75}"/>
              </a:ext>
            </a:extLst>
          </p:cNvPr>
          <p:cNvSpPr txBox="1"/>
          <p:nvPr/>
        </p:nvSpPr>
        <p:spPr>
          <a:xfrm>
            <a:off x="3573726" y="3409348"/>
            <a:ext cx="1413979" cy="369332"/>
          </a:xfrm>
          <a:prstGeom prst="rect">
            <a:avLst/>
          </a:prstGeom>
          <a:noFill/>
        </p:spPr>
        <p:txBody>
          <a:bodyPr wrap="square" rtlCol="0">
            <a:spAutoFit/>
          </a:bodyPr>
          <a:lstStyle/>
          <a:p>
            <a:pPr algn="ct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0.004[s]</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a:extLst>
              <a:ext uri="{FF2B5EF4-FFF2-40B4-BE49-F238E27FC236}">
                <a16:creationId xmlns:a16="http://schemas.microsoft.com/office/drawing/2014/main" id="{B2663740-B78E-44E6-A0C0-B5F8FB009BEE}"/>
              </a:ext>
            </a:extLst>
          </p:cNvPr>
          <p:cNvSpPr txBox="1"/>
          <p:nvPr/>
        </p:nvSpPr>
        <p:spPr>
          <a:xfrm>
            <a:off x="3584617" y="5155833"/>
            <a:ext cx="1413979" cy="369332"/>
          </a:xfrm>
          <a:prstGeom prst="rect">
            <a:avLst/>
          </a:prstGeom>
          <a:noFill/>
        </p:spPr>
        <p:txBody>
          <a:bodyPr wrap="square" rtlCol="0">
            <a:spAutoFit/>
          </a:bodyPr>
          <a:lstStyle/>
          <a:p>
            <a:pPr algn="ct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0.008[s]</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図 3">
            <a:extLst>
              <a:ext uri="{FF2B5EF4-FFF2-40B4-BE49-F238E27FC236}">
                <a16:creationId xmlns:a16="http://schemas.microsoft.com/office/drawing/2014/main" id="{4649C35B-CB59-41C8-9762-5BAD9C9858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7916" y="728455"/>
            <a:ext cx="1620000" cy="1620000"/>
          </a:xfrm>
          <a:prstGeom prst="rect">
            <a:avLst/>
          </a:prstGeom>
        </p:spPr>
      </p:pic>
      <p:pic>
        <p:nvPicPr>
          <p:cNvPr id="6" name="図 5">
            <a:extLst>
              <a:ext uri="{FF2B5EF4-FFF2-40B4-BE49-F238E27FC236}">
                <a16:creationId xmlns:a16="http://schemas.microsoft.com/office/drawing/2014/main" id="{36324352-744D-4CD9-860A-D689EFBFE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7916" y="2583989"/>
            <a:ext cx="1620000" cy="1620000"/>
          </a:xfrm>
          <a:prstGeom prst="rect">
            <a:avLst/>
          </a:prstGeom>
        </p:spPr>
      </p:pic>
      <p:pic>
        <p:nvPicPr>
          <p:cNvPr id="8" name="図 7">
            <a:extLst>
              <a:ext uri="{FF2B5EF4-FFF2-40B4-BE49-F238E27FC236}">
                <a16:creationId xmlns:a16="http://schemas.microsoft.com/office/drawing/2014/main" id="{03929326-D844-4438-91B7-AC6BAD5703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7916" y="4445248"/>
            <a:ext cx="1620000" cy="1620000"/>
          </a:xfrm>
          <a:prstGeom prst="rect">
            <a:avLst/>
          </a:prstGeom>
        </p:spPr>
      </p:pic>
      <p:pic>
        <p:nvPicPr>
          <p:cNvPr id="10" name="図 9">
            <a:extLst>
              <a:ext uri="{FF2B5EF4-FFF2-40B4-BE49-F238E27FC236}">
                <a16:creationId xmlns:a16="http://schemas.microsoft.com/office/drawing/2014/main" id="{59A3989B-1E43-48D4-AC65-126EE013C4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1265" y="722730"/>
            <a:ext cx="1620000" cy="1620000"/>
          </a:xfrm>
          <a:prstGeom prst="rect">
            <a:avLst/>
          </a:prstGeom>
        </p:spPr>
      </p:pic>
      <p:pic>
        <p:nvPicPr>
          <p:cNvPr id="15" name="図 14">
            <a:extLst>
              <a:ext uri="{FF2B5EF4-FFF2-40B4-BE49-F238E27FC236}">
                <a16:creationId xmlns:a16="http://schemas.microsoft.com/office/drawing/2014/main" id="{3E2D838B-6E78-4C11-A028-98DC2671C0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1265" y="2583989"/>
            <a:ext cx="1620000" cy="1620000"/>
          </a:xfrm>
          <a:prstGeom prst="rect">
            <a:avLst/>
          </a:prstGeom>
        </p:spPr>
      </p:pic>
      <p:pic>
        <p:nvPicPr>
          <p:cNvPr id="18" name="図 17">
            <a:extLst>
              <a:ext uri="{FF2B5EF4-FFF2-40B4-BE49-F238E27FC236}">
                <a16:creationId xmlns:a16="http://schemas.microsoft.com/office/drawing/2014/main" id="{54DEDAB3-F382-4432-9DBE-B9455BFE8F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1265" y="4445248"/>
            <a:ext cx="1620000" cy="1620000"/>
          </a:xfrm>
          <a:prstGeom prst="rect">
            <a:avLst/>
          </a:prstGeom>
        </p:spPr>
      </p:pic>
      <p:pic>
        <p:nvPicPr>
          <p:cNvPr id="29" name="図 28">
            <a:extLst>
              <a:ext uri="{FF2B5EF4-FFF2-40B4-BE49-F238E27FC236}">
                <a16:creationId xmlns:a16="http://schemas.microsoft.com/office/drawing/2014/main" id="{7BFC384B-EF08-4F5B-962E-8647460D7F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45931" y="1491930"/>
            <a:ext cx="698069" cy="1989295"/>
          </a:xfrm>
          <a:prstGeom prst="rect">
            <a:avLst/>
          </a:prstGeom>
        </p:spPr>
      </p:pic>
      <p:pic>
        <p:nvPicPr>
          <p:cNvPr id="30" name="図 29">
            <a:extLst>
              <a:ext uri="{FF2B5EF4-FFF2-40B4-BE49-F238E27FC236}">
                <a16:creationId xmlns:a16="http://schemas.microsoft.com/office/drawing/2014/main" id="{71071D29-AE5E-49B0-8905-5A37746179B8}"/>
              </a:ext>
            </a:extLst>
          </p:cNvPr>
          <p:cNvPicPr>
            <a:picLocks noChangeAspect="1"/>
          </p:cNvPicPr>
          <p:nvPr/>
        </p:nvPicPr>
        <p:blipFill rotWithShape="1">
          <a:blip r:embed="rId9">
            <a:extLst>
              <a:ext uri="{28A0092B-C50C-407E-A947-70E740481C1C}">
                <a14:useLocalDpi xmlns:a14="http://schemas.microsoft.com/office/drawing/2010/main" val="0"/>
              </a:ext>
            </a:extLst>
          </a:blip>
          <a:srcRect l="140"/>
          <a:stretch/>
        </p:blipFill>
        <p:spPr>
          <a:xfrm>
            <a:off x="8445930" y="3482538"/>
            <a:ext cx="698069" cy="1989296"/>
          </a:xfrm>
          <a:prstGeom prst="rect">
            <a:avLst/>
          </a:prstGeom>
        </p:spPr>
      </p:pic>
    </p:spTree>
    <p:extLst>
      <p:ext uri="{BB962C8B-B14F-4D97-AF65-F5344CB8AC3E}">
        <p14:creationId xmlns:p14="http://schemas.microsoft.com/office/powerpoint/2010/main" val="1439449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5DFC992-EF1C-4CDC-8F52-6CA7CB0B2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943" y="821405"/>
            <a:ext cx="2360586" cy="2059456"/>
          </a:xfrm>
          <a:prstGeom prst="rect">
            <a:avLst/>
          </a:prstGeom>
        </p:spPr>
      </p:pic>
      <p:pic>
        <p:nvPicPr>
          <p:cNvPr id="5" name="図 4">
            <a:extLst>
              <a:ext uri="{FF2B5EF4-FFF2-40B4-BE49-F238E27FC236}">
                <a16:creationId xmlns:a16="http://schemas.microsoft.com/office/drawing/2014/main" id="{25BAC91A-764C-4AE0-B646-F56B14BCB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0929" y="821405"/>
            <a:ext cx="2360586" cy="2059456"/>
          </a:xfrm>
          <a:prstGeom prst="rect">
            <a:avLst/>
          </a:prstGeom>
        </p:spPr>
      </p:pic>
      <p:pic>
        <p:nvPicPr>
          <p:cNvPr id="9" name="図 8">
            <a:extLst>
              <a:ext uri="{FF2B5EF4-FFF2-40B4-BE49-F238E27FC236}">
                <a16:creationId xmlns:a16="http://schemas.microsoft.com/office/drawing/2014/main" id="{C5B77F42-ABDB-413E-AF6F-122A5C84BB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7941" y="3053334"/>
            <a:ext cx="2360588" cy="2059457"/>
          </a:xfrm>
          <a:prstGeom prst="rect">
            <a:avLst/>
          </a:prstGeom>
        </p:spPr>
      </p:pic>
      <p:pic>
        <p:nvPicPr>
          <p:cNvPr id="11" name="図 10">
            <a:extLst>
              <a:ext uri="{FF2B5EF4-FFF2-40B4-BE49-F238E27FC236}">
                <a16:creationId xmlns:a16="http://schemas.microsoft.com/office/drawing/2014/main" id="{8D3D0F17-4626-43BE-932A-CAAA2CB913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0929" y="3053335"/>
            <a:ext cx="2360587" cy="2059456"/>
          </a:xfrm>
          <a:prstGeom prst="rect">
            <a:avLst/>
          </a:prstGeom>
        </p:spPr>
      </p:pic>
      <p:sp>
        <p:nvSpPr>
          <p:cNvPr id="14" name="テキスト ボックス 13">
            <a:extLst>
              <a:ext uri="{FF2B5EF4-FFF2-40B4-BE49-F238E27FC236}">
                <a16:creationId xmlns:a16="http://schemas.microsoft.com/office/drawing/2014/main" id="{163AEB9C-21F9-421A-9146-164B1CBD2323}"/>
              </a:ext>
            </a:extLst>
          </p:cNvPr>
          <p:cNvSpPr txBox="1"/>
          <p:nvPr/>
        </p:nvSpPr>
        <p:spPr>
          <a:xfrm>
            <a:off x="1687940" y="5112790"/>
            <a:ext cx="2354939"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0.03[s]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テキスト ボックス 14">
            <a:extLst>
              <a:ext uri="{FF2B5EF4-FFF2-40B4-BE49-F238E27FC236}">
                <a16:creationId xmlns:a16="http://schemas.microsoft.com/office/drawing/2014/main" id="{3DBB537F-6B1F-47FC-995E-441FCC8C11F2}"/>
              </a:ext>
            </a:extLst>
          </p:cNvPr>
          <p:cNvSpPr txBox="1"/>
          <p:nvPr/>
        </p:nvSpPr>
        <p:spPr>
          <a:xfrm>
            <a:off x="4206576" y="5112790"/>
            <a:ext cx="2354939"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0.05[s]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a:extLst>
              <a:ext uri="{FF2B5EF4-FFF2-40B4-BE49-F238E27FC236}">
                <a16:creationId xmlns:a16="http://schemas.microsoft.com/office/drawing/2014/main" id="{BE41D740-E490-45E0-886A-4BCF8A30B311}"/>
              </a:ext>
            </a:extLst>
          </p:cNvPr>
          <p:cNvSpPr txBox="1"/>
          <p:nvPr/>
        </p:nvSpPr>
        <p:spPr>
          <a:xfrm>
            <a:off x="6713915" y="5113878"/>
            <a:ext cx="2354939"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0.10[s]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図 17">
            <a:extLst>
              <a:ext uri="{FF2B5EF4-FFF2-40B4-BE49-F238E27FC236}">
                <a16:creationId xmlns:a16="http://schemas.microsoft.com/office/drawing/2014/main" id="{F788FD82-B931-4FB9-A1BC-33C0103881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3915" y="3052246"/>
            <a:ext cx="2360588" cy="2059457"/>
          </a:xfrm>
          <a:prstGeom prst="rect">
            <a:avLst/>
          </a:prstGeom>
        </p:spPr>
      </p:pic>
      <p:pic>
        <p:nvPicPr>
          <p:cNvPr id="20" name="図 19">
            <a:extLst>
              <a:ext uri="{FF2B5EF4-FFF2-40B4-BE49-F238E27FC236}">
                <a16:creationId xmlns:a16="http://schemas.microsoft.com/office/drawing/2014/main" id="{D42168C5-E2B9-482B-BAC0-034157FED0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8266" y="821404"/>
            <a:ext cx="2360588" cy="2059457"/>
          </a:xfrm>
          <a:prstGeom prst="rect">
            <a:avLst/>
          </a:prstGeom>
        </p:spPr>
      </p:pic>
      <p:sp>
        <p:nvSpPr>
          <p:cNvPr id="22" name="テキスト ボックス 21">
            <a:extLst>
              <a:ext uri="{FF2B5EF4-FFF2-40B4-BE49-F238E27FC236}">
                <a16:creationId xmlns:a16="http://schemas.microsoft.com/office/drawing/2014/main" id="{E14AB4C2-259E-46C6-B613-45D66E99C8BB}"/>
              </a:ext>
            </a:extLst>
          </p:cNvPr>
          <p:cNvSpPr txBox="1"/>
          <p:nvPr/>
        </p:nvSpPr>
        <p:spPr>
          <a:xfrm>
            <a:off x="9525" y="3883008"/>
            <a:ext cx="1600203" cy="400110"/>
          </a:xfrm>
          <a:prstGeom prst="rect">
            <a:avLst/>
          </a:prstGeom>
          <a:noFill/>
        </p:spPr>
        <p:txBody>
          <a:bodyPr wrap="square" rtlCol="0">
            <a:spAutoFit/>
          </a:bodyPr>
          <a:lstStyle/>
          <a:p>
            <a:pPr algn="ct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空隙率</a:t>
            </a:r>
          </a:p>
        </p:txBody>
      </p:sp>
      <p:sp>
        <p:nvSpPr>
          <p:cNvPr id="23" name="楕円 22">
            <a:extLst>
              <a:ext uri="{FF2B5EF4-FFF2-40B4-BE49-F238E27FC236}">
                <a16:creationId xmlns:a16="http://schemas.microsoft.com/office/drawing/2014/main" id="{AA66758D-DEDC-4EC9-A4AE-47F316A3A88B}"/>
              </a:ext>
            </a:extLst>
          </p:cNvPr>
          <p:cNvSpPr/>
          <p:nvPr/>
        </p:nvSpPr>
        <p:spPr>
          <a:xfrm>
            <a:off x="7221967" y="3284211"/>
            <a:ext cx="1171575" cy="115949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486EA798-2E68-417A-B0DF-9A15D8DD7FD1}"/>
              </a:ext>
            </a:extLst>
          </p:cNvPr>
          <p:cNvSpPr txBox="1"/>
          <p:nvPr/>
        </p:nvSpPr>
        <p:spPr>
          <a:xfrm>
            <a:off x="576745" y="5844635"/>
            <a:ext cx="7990510" cy="83099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下杵の降下終了に伴って気泡が上昇しはじめ、粒子の流入を阻害しているのが原因。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テキスト ボックス 24">
            <a:extLst>
              <a:ext uri="{FF2B5EF4-FFF2-40B4-BE49-F238E27FC236}">
                <a16:creationId xmlns:a16="http://schemas.microsoft.com/office/drawing/2014/main" id="{491A1A6F-2883-4467-A1A7-092B9FDA57BF}"/>
              </a:ext>
            </a:extLst>
          </p:cNvPr>
          <p:cNvSpPr txBox="1"/>
          <p:nvPr/>
        </p:nvSpPr>
        <p:spPr>
          <a:xfrm>
            <a:off x="3254891" y="5457802"/>
            <a:ext cx="2467134" cy="253916"/>
          </a:xfrm>
          <a:prstGeom prst="rect">
            <a:avLst/>
          </a:prstGeom>
          <a:noFill/>
        </p:spPr>
        <p:txBody>
          <a:bodyPr wrap="square" rtlCol="0">
            <a:spAutoFit/>
          </a:bodyPr>
          <a:lstStyle/>
          <a:p>
            <a:r>
              <a:rPr lang="ja-JP" altLang="en-US" sz="1050" dirty="0"/>
              <a:t>時刻</a:t>
            </a:r>
            <a:r>
              <a:rPr lang="en-US" altLang="ja-JP" sz="1050" dirty="0"/>
              <a:t>0.04[s]s</a:t>
            </a:r>
            <a:r>
              <a:rPr lang="ja-JP" altLang="en-US" sz="1050" dirty="0"/>
              <a:t>で下杵の降下が終了する。</a:t>
            </a:r>
          </a:p>
        </p:txBody>
      </p:sp>
      <p:sp>
        <p:nvSpPr>
          <p:cNvPr id="26" name="テキスト ボックス 25">
            <a:extLst>
              <a:ext uri="{FF2B5EF4-FFF2-40B4-BE49-F238E27FC236}">
                <a16:creationId xmlns:a16="http://schemas.microsoft.com/office/drawing/2014/main" id="{FA92704E-0679-44C4-8CC6-4EA05E919419}"/>
              </a:ext>
            </a:extLst>
          </p:cNvPr>
          <p:cNvSpPr txBox="1"/>
          <p:nvPr/>
        </p:nvSpPr>
        <p:spPr>
          <a:xfrm>
            <a:off x="-104777" y="1659797"/>
            <a:ext cx="1828806" cy="707886"/>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500[mm/s]</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の充填の様子</a:t>
            </a:r>
          </a:p>
        </p:txBody>
      </p:sp>
      <p:sp>
        <p:nvSpPr>
          <p:cNvPr id="28" name="テキスト ボックス 27">
            <a:extLst>
              <a:ext uri="{FF2B5EF4-FFF2-40B4-BE49-F238E27FC236}">
                <a16:creationId xmlns:a16="http://schemas.microsoft.com/office/drawing/2014/main" id="{AB316B4F-DD6C-4952-B9D3-F3F9F806AAEE}"/>
              </a:ext>
            </a:extLst>
          </p:cNvPr>
          <p:cNvSpPr txBox="1"/>
          <p:nvPr/>
        </p:nvSpPr>
        <p:spPr>
          <a:xfrm>
            <a:off x="9525" y="186541"/>
            <a:ext cx="9144001" cy="461665"/>
          </a:xfrm>
          <a:prstGeom prst="rect">
            <a:avLst/>
          </a:prstGeom>
          <a:noFill/>
        </p:spPr>
        <p:txBody>
          <a:bodyPr wrap="square" rtlCol="0">
            <a:spAutoFit/>
          </a:bodyPr>
          <a:lstStyle/>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0.05~0.1[s]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の流入量が低い理由</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2849048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2089</TotalTime>
  <Words>1259</Words>
  <Application>Microsoft Office PowerPoint</Application>
  <PresentationFormat>画面に合わせる (4:3)</PresentationFormat>
  <Paragraphs>145</Paragraphs>
  <Slides>18</Slides>
  <Notes>0</Notes>
  <HiddenSlides>0</HiddenSlides>
  <MMClips>2</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18</vt:i4>
      </vt:variant>
    </vt:vector>
  </HeadingPairs>
  <TitlesOfParts>
    <vt:vector size="25" baseType="lpstr">
      <vt:lpstr>メイリオ</vt:lpstr>
      <vt:lpstr>Arial</vt:lpstr>
      <vt:lpstr>Calibri</vt:lpstr>
      <vt:lpstr>Calibri Light</vt:lpstr>
      <vt:lpstr>Cambria Math</vt:lpstr>
      <vt:lpstr>Segoe UI</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cp:lastModifiedBy>
  <cp:revision>169</cp:revision>
  <dcterms:created xsi:type="dcterms:W3CDTF">2019-02-26T01:59:40Z</dcterms:created>
  <dcterms:modified xsi:type="dcterms:W3CDTF">2019-03-21T02:13:18Z</dcterms:modified>
</cp:coreProperties>
</file>